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VY_32_INOVACE_08_Rodina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232848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pojmy pro žáky 8. ročníku, s možností opakování v 9. ročníku, s přiřazováním </a:t>
            </a:r>
            <a:r>
              <a:rPr lang="cs-CZ" smtClean="0"/>
              <a:t>k obrázkům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453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FAMILY   Rodina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MOTHER         maminka</a:t>
            </a:r>
          </a:p>
          <a:p>
            <a:r>
              <a:rPr lang="cs-CZ" dirty="0" smtClean="0"/>
              <a:t>FATHER	tatínek</a:t>
            </a:r>
          </a:p>
          <a:p>
            <a:r>
              <a:rPr lang="cs-CZ" dirty="0" smtClean="0"/>
              <a:t>SON		syn</a:t>
            </a:r>
          </a:p>
          <a:p>
            <a:r>
              <a:rPr lang="cs-CZ" dirty="0" smtClean="0"/>
              <a:t>DAUGHTER	dcera</a:t>
            </a:r>
          </a:p>
          <a:p>
            <a:r>
              <a:rPr lang="cs-CZ" dirty="0" smtClean="0"/>
              <a:t>MAN	muž</a:t>
            </a:r>
          </a:p>
          <a:p>
            <a:r>
              <a:rPr lang="cs-CZ" dirty="0" smtClean="0"/>
              <a:t>WOMAN		žena</a:t>
            </a:r>
          </a:p>
          <a:p>
            <a:r>
              <a:rPr lang="cs-CZ" dirty="0" smtClean="0"/>
              <a:t>BABY	dítě</a:t>
            </a:r>
          </a:p>
          <a:p>
            <a:r>
              <a:rPr lang="cs-CZ" dirty="0" smtClean="0"/>
              <a:t>GRANDFATHER   děda</a:t>
            </a:r>
          </a:p>
          <a:p>
            <a:r>
              <a:rPr lang="cs-CZ" dirty="0" smtClean="0"/>
              <a:t>GRANDMOTHER   babi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EY5WEJR7\MP90030937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316276" cy="287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EY5WEJR7\MP9003863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81128"/>
            <a:ext cx="3168352" cy="211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62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FAMILY   Rodina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Najdi obrázek, kde jsou :</a:t>
            </a:r>
          </a:p>
          <a:p>
            <a:r>
              <a:rPr lang="cs-CZ" dirty="0" err="1" smtClean="0"/>
              <a:t>Grandpa</a:t>
            </a:r>
            <a:r>
              <a:rPr lang="cs-CZ" dirty="0" smtClean="0"/>
              <a:t> + son + baby</a:t>
            </a:r>
          </a:p>
          <a:p>
            <a:endParaRPr lang="cs-CZ" dirty="0"/>
          </a:p>
          <a:p>
            <a:r>
              <a:rPr lang="cs-CZ" dirty="0" err="1" smtClean="0"/>
              <a:t>Father</a:t>
            </a:r>
            <a:r>
              <a:rPr lang="cs-CZ" dirty="0" smtClean="0"/>
              <a:t> + </a:t>
            </a:r>
            <a:r>
              <a:rPr lang="cs-CZ" dirty="0" err="1" smtClean="0"/>
              <a:t>mother</a:t>
            </a:r>
            <a:r>
              <a:rPr lang="cs-CZ" dirty="0" smtClean="0"/>
              <a:t> + son + </a:t>
            </a:r>
            <a:r>
              <a:rPr lang="cs-CZ" dirty="0" err="1" smtClean="0"/>
              <a:t>daughter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Father</a:t>
            </a:r>
            <a:r>
              <a:rPr lang="cs-CZ" dirty="0" smtClean="0"/>
              <a:t> + son</a:t>
            </a:r>
            <a:endParaRPr lang="cs-CZ" dirty="0"/>
          </a:p>
          <a:p>
            <a:endParaRPr lang="cs-CZ" dirty="0"/>
          </a:p>
        </p:txBody>
      </p:sp>
      <p:pic>
        <p:nvPicPr>
          <p:cNvPr id="2052" name="Picture 4" descr="C:\Documents and Settings\admin\Local Settings\Temporary Internet Files\Content.IE5\2DRKBRPL\MP90038635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NMDMZB8M\MP9003168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47962"/>
            <a:ext cx="2764904" cy="208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EY5WEJR7\MP9002021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44" y="3858100"/>
            <a:ext cx="1573144" cy="2371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34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FAMILY   Rodina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GRANDPA   děda</a:t>
            </a:r>
          </a:p>
          <a:p>
            <a:r>
              <a:rPr lang="cs-CZ" dirty="0" smtClean="0"/>
              <a:t>GRANNY	babička</a:t>
            </a:r>
          </a:p>
          <a:p>
            <a:r>
              <a:rPr lang="cs-CZ" dirty="0" smtClean="0"/>
              <a:t>BOY	kluk</a:t>
            </a:r>
          </a:p>
          <a:p>
            <a:r>
              <a:rPr lang="cs-CZ" dirty="0" smtClean="0"/>
              <a:t>GIRL	dívka</a:t>
            </a:r>
          </a:p>
          <a:p>
            <a:r>
              <a:rPr lang="cs-CZ" dirty="0" smtClean="0"/>
              <a:t>UNCLE	strýc</a:t>
            </a:r>
          </a:p>
          <a:p>
            <a:r>
              <a:rPr lang="cs-CZ" dirty="0" smtClean="0"/>
              <a:t>AUNT	teta</a:t>
            </a:r>
          </a:p>
          <a:p>
            <a:r>
              <a:rPr lang="cs-CZ" dirty="0" smtClean="0"/>
              <a:t>TWINS	dvojčata</a:t>
            </a:r>
          </a:p>
          <a:p>
            <a:endParaRPr lang="cs-CZ" dirty="0"/>
          </a:p>
        </p:txBody>
      </p:sp>
      <p:pic>
        <p:nvPicPr>
          <p:cNvPr id="3074" name="Picture 2" descr="C:\Documents and Settings\admin\Local Settings\Temporary Internet Files\Content.IE5\2DRKBRPL\MP90038639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2DRKBRPL\MP900422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1849143" cy="277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EY5WEJR7\MP9004223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789040"/>
            <a:ext cx="2866117" cy="191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2DRKBRPL\MP9004309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7682" cy="147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78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FAMILY   Rodina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Vyjmenuj, kdo je na obrázku :</a:t>
            </a:r>
          </a:p>
          <a:p>
            <a:endParaRPr lang="cs-CZ" dirty="0"/>
          </a:p>
          <a:p>
            <a:r>
              <a:rPr lang="cs-CZ" dirty="0" smtClean="0"/>
              <a:t>Šlo by to ještě jinak ?</a:t>
            </a:r>
          </a:p>
          <a:p>
            <a:endParaRPr lang="cs-CZ" dirty="0"/>
          </a:p>
          <a:p>
            <a:r>
              <a:rPr lang="cs-CZ" dirty="0" smtClean="0"/>
              <a:t>GREAT !!!</a:t>
            </a:r>
            <a:endParaRPr lang="cs-CZ" dirty="0"/>
          </a:p>
        </p:txBody>
      </p:sp>
      <p:pic>
        <p:nvPicPr>
          <p:cNvPr id="4098" name="Picture 2" descr="C:\Documents and Settings\admin\Local Settings\Temporary Internet Files\Content.IE5\NMDMZB8M\MP90040964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43881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31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FAMILY   Rodina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CHILDREN		děti</a:t>
            </a:r>
          </a:p>
          <a:p>
            <a:endParaRPr lang="cs-CZ" dirty="0"/>
          </a:p>
          <a:p>
            <a:r>
              <a:rPr lang="cs-CZ" dirty="0" smtClean="0"/>
              <a:t>SISTER		sestra</a:t>
            </a:r>
          </a:p>
          <a:p>
            <a:endParaRPr lang="cs-CZ" dirty="0"/>
          </a:p>
          <a:p>
            <a:r>
              <a:rPr lang="cs-CZ" dirty="0" smtClean="0"/>
              <a:t>BROTHER		bratr</a:t>
            </a:r>
          </a:p>
          <a:p>
            <a:endParaRPr lang="cs-CZ" dirty="0"/>
          </a:p>
          <a:p>
            <a:r>
              <a:rPr lang="cs-CZ" dirty="0" smtClean="0"/>
              <a:t>CHILD		dítě</a:t>
            </a:r>
            <a:endParaRPr lang="cs-CZ" dirty="0"/>
          </a:p>
        </p:txBody>
      </p:sp>
      <p:pic>
        <p:nvPicPr>
          <p:cNvPr id="5122" name="Picture 2" descr="C:\Documents and Settings\admin\Local Settings\Temporary Internet Files\Content.IE5\EY5WEJR7\MP90040018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2818656" cy="187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NMDMZB8M\MP9003168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46032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admin\Local Settings\Temporary Internet Files\Content.IE5\2AVBYPPY\MP900262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096" y="1199478"/>
            <a:ext cx="1279904" cy="19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73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FAMILY   Rodina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BIG FAMILY</a:t>
            </a:r>
            <a:endParaRPr lang="cs-CZ" sz="8800" dirty="0"/>
          </a:p>
        </p:txBody>
      </p:sp>
      <p:pic>
        <p:nvPicPr>
          <p:cNvPr id="6146" name="Picture 2" descr="C:\Documents and Settings\admin\Local Settings\Temporary Internet Files\Content.IE5\2DRKBRPL\MP90040931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72816"/>
            <a:ext cx="4632256" cy="370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admin\Local Settings\Temporary Internet Files\Content.IE5\NMDMZB8M\MP9004002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2918098" cy="233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2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98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Brandýs nad Labem – Stará Boleslav, Školní 291 Autor: Mgr. Olga Slováková Název materiálu: VY_32_INOVACE_08_Rodina Anglický jazyk</vt:lpstr>
      <vt:lpstr>Anotace</vt:lpstr>
      <vt:lpstr>FAMILY   Rodina</vt:lpstr>
      <vt:lpstr>FAMILY   Rodina</vt:lpstr>
      <vt:lpstr>FAMILY   Rodina</vt:lpstr>
      <vt:lpstr>FAMILY   Rodina</vt:lpstr>
      <vt:lpstr>FAMILY   Rodina</vt:lpstr>
      <vt:lpstr>FAMILY   Rodina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   Rodina</dc:title>
  <dc:creator>Slováková Olga</dc:creator>
  <cp:lastModifiedBy>Slováková Olga</cp:lastModifiedBy>
  <cp:revision>14</cp:revision>
  <dcterms:modified xsi:type="dcterms:W3CDTF">2012-05-29T10:31:52Z</dcterms:modified>
</cp:coreProperties>
</file>