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11/19_Vítání jara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Vítání jara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160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3F341C-0391-460C-B59D-295F548BB366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0101629-8B40-40E8-B10B-0CD5FDC5F22F}" type="presOf" srcId="{D1B46980-6531-4606-95E6-44980827E919}" destId="{6140AFEC-043D-4C43-A2F9-D0F5331DF3A3}" srcOrd="0" destOrd="0" presId="urn:microsoft.com/office/officeart/2005/8/layout/target3"/>
    <dgm:cxn modelId="{21325D6C-81C2-4A55-9A4E-FF403E004FBF}" type="presOf" srcId="{D1B46980-6531-4606-95E6-44980827E919}" destId="{2BE915AB-18AA-4053-B92C-3BFC9ED204BB}" srcOrd="1" destOrd="0" presId="urn:microsoft.com/office/officeart/2005/8/layout/target3"/>
    <dgm:cxn modelId="{6EFB2C89-2FFC-4EEB-B33D-4A84A7B156E3}" type="presOf" srcId="{757F3AB3-0718-4624-B441-E567A8F0AB56}" destId="{333A1088-737F-45CB-B68E-254E46348037}" srcOrd="0" destOrd="0" presId="urn:microsoft.com/office/officeart/2005/8/layout/target3"/>
    <dgm:cxn modelId="{DD0ECA17-ADDF-4133-AED3-0494A6FE36CB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D598BB1-9D6F-4D88-850E-EBA27A703D06}" type="presOf" srcId="{4C35D32F-0EAB-4CD7-82EE-45574DC2A586}" destId="{890E4F0B-2866-4A3F-A3C7-2A14B1797930}" srcOrd="1" destOrd="0" presId="urn:microsoft.com/office/officeart/2005/8/layout/target3"/>
    <dgm:cxn modelId="{102516E3-20D8-4182-82C9-A4AC5682AB2A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876ED9-A713-4824-B2AC-8C1216F13EAF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DC49012-D00A-4BC4-A518-BEAC2EAA26C6}" type="presOf" srcId="{D1D4F407-5343-4D3F-B5B9-D407B03CAEB4}" destId="{AED2198E-93D5-4001-81B4-73124B309672}" srcOrd="1" destOrd="0" presId="urn:microsoft.com/office/officeart/2005/8/layout/target3"/>
    <dgm:cxn modelId="{1AEA646C-9C0A-4C30-97BA-8CF5BBC6769B}" type="presOf" srcId="{D8197B8C-B260-4A16-BDF4-0947B075E274}" destId="{5A5FFA88-C948-4069-8E93-59FA12366E83}" srcOrd="1" destOrd="0" presId="urn:microsoft.com/office/officeart/2005/8/layout/target3"/>
    <dgm:cxn modelId="{95EDD54B-2000-44B3-8FC7-D7B55935BA82}" type="presOf" srcId="{D1D4F407-5343-4D3F-B5B9-D407B03CAEB4}" destId="{D005CE8C-CC26-4C3E-AC11-E15060ECD759}" srcOrd="0" destOrd="0" presId="urn:microsoft.com/office/officeart/2005/8/layout/target3"/>
    <dgm:cxn modelId="{757B3E57-1F67-4A80-95C2-564F931636F5}" type="presParOf" srcId="{333A1088-737F-45CB-B68E-254E46348037}" destId="{F5ABB229-8D3B-4694-996A-96F23CF14429}" srcOrd="0" destOrd="0" presId="urn:microsoft.com/office/officeart/2005/8/layout/target3"/>
    <dgm:cxn modelId="{0312EF51-1178-4AFE-99B0-82BA376A3FFA}" type="presParOf" srcId="{333A1088-737F-45CB-B68E-254E46348037}" destId="{F41139FD-01EE-4571-8B17-4FB00FC51163}" srcOrd="1" destOrd="0" presId="urn:microsoft.com/office/officeart/2005/8/layout/target3"/>
    <dgm:cxn modelId="{715E751A-B0C4-4CB9-B87B-98DE4ED82270}" type="presParOf" srcId="{333A1088-737F-45CB-B68E-254E46348037}" destId="{D005CE8C-CC26-4C3E-AC11-E15060ECD759}" srcOrd="2" destOrd="0" presId="urn:microsoft.com/office/officeart/2005/8/layout/target3"/>
    <dgm:cxn modelId="{62E6A962-C70F-49AD-BA02-BF024D73D509}" type="presParOf" srcId="{333A1088-737F-45CB-B68E-254E46348037}" destId="{2C702D82-9B77-49B7-9568-BB8EB47C3372}" srcOrd="3" destOrd="0" presId="urn:microsoft.com/office/officeart/2005/8/layout/target3"/>
    <dgm:cxn modelId="{A0901FF2-FCF8-47E8-AA12-45C7D09EDDD8}" type="presParOf" srcId="{333A1088-737F-45CB-B68E-254E46348037}" destId="{A52A0455-90FF-4808-ABD0-F02540D31D5A}" srcOrd="4" destOrd="0" presId="urn:microsoft.com/office/officeart/2005/8/layout/target3"/>
    <dgm:cxn modelId="{41634D68-A3CC-4464-BFCB-EE250F562A7E}" type="presParOf" srcId="{333A1088-737F-45CB-B68E-254E46348037}" destId="{6140AFEC-043D-4C43-A2F9-D0F5331DF3A3}" srcOrd="5" destOrd="0" presId="urn:microsoft.com/office/officeart/2005/8/layout/target3"/>
    <dgm:cxn modelId="{DC8916F4-67F3-4F21-965F-B6D69AC94C4F}" type="presParOf" srcId="{333A1088-737F-45CB-B68E-254E46348037}" destId="{9358AC05-5D7D-4327-9F80-1AD486AEA664}" srcOrd="6" destOrd="0" presId="urn:microsoft.com/office/officeart/2005/8/layout/target3"/>
    <dgm:cxn modelId="{5F630A39-D357-4682-A5AD-E8E4CAC07487}" type="presParOf" srcId="{333A1088-737F-45CB-B68E-254E46348037}" destId="{313FC574-E1CD-4FB4-B054-0B805CE0447D}" srcOrd="7" destOrd="0" presId="urn:microsoft.com/office/officeart/2005/8/layout/target3"/>
    <dgm:cxn modelId="{D4610BBE-FBEC-43F3-8BD1-2EB9A386FD26}" type="presParOf" srcId="{333A1088-737F-45CB-B68E-254E46348037}" destId="{619D679B-A015-4ECF-8348-D1034C574F40}" srcOrd="8" destOrd="0" presId="urn:microsoft.com/office/officeart/2005/8/layout/target3"/>
    <dgm:cxn modelId="{CC966698-A543-425A-9E1D-16C65AAF043B}" type="presParOf" srcId="{333A1088-737F-45CB-B68E-254E46348037}" destId="{322283A8-4A27-4CDA-BAE3-F381106A9174}" srcOrd="9" destOrd="0" presId="urn:microsoft.com/office/officeart/2005/8/layout/target3"/>
    <dgm:cxn modelId="{B6DBA059-6F3F-4AF8-80B6-912629A43D09}" type="presParOf" srcId="{333A1088-737F-45CB-B68E-254E46348037}" destId="{FFC9F71D-1B4F-4AD9-A4A6-86ADEFC8AF5C}" srcOrd="10" destOrd="0" presId="urn:microsoft.com/office/officeart/2005/8/layout/target3"/>
    <dgm:cxn modelId="{0C1D1455-60DB-4535-8845-ED88F09E8715}" type="presParOf" srcId="{333A1088-737F-45CB-B68E-254E46348037}" destId="{25B08C86-7E15-44DC-BE7F-FFB55DD49D12}" srcOrd="11" destOrd="0" presId="urn:microsoft.com/office/officeart/2005/8/layout/target3"/>
    <dgm:cxn modelId="{90BD7CCE-272A-48C9-A152-DACC60F2B048}" type="presParOf" srcId="{333A1088-737F-45CB-B68E-254E46348037}" destId="{76644BE8-9D7C-4C09-B250-3D10AF48CBB7}" srcOrd="12" destOrd="0" presId="urn:microsoft.com/office/officeart/2005/8/layout/target3"/>
    <dgm:cxn modelId="{45A49DAC-0233-4EC4-BF37-F5FB402433A5}" type="presParOf" srcId="{333A1088-737F-45CB-B68E-254E46348037}" destId="{EE85B701-7295-41C0-BA7A-34D3756A2AE6}" srcOrd="13" destOrd="0" presId="urn:microsoft.com/office/officeart/2005/8/layout/target3"/>
    <dgm:cxn modelId="{CCA8872C-611A-4C71-84C6-C7DBFDFFD42A}" type="presParOf" srcId="{333A1088-737F-45CB-B68E-254E46348037}" destId="{8BEBB6EC-1DAA-4CAC-8A25-BC0FCBD5DBD5}" srcOrd="14" destOrd="0" presId="urn:microsoft.com/office/officeart/2005/8/layout/target3"/>
    <dgm:cxn modelId="{AECA430D-213E-4FD0-AAFE-893C052913E0}" type="presParOf" srcId="{333A1088-737F-45CB-B68E-254E46348037}" destId="{AED2198E-93D5-4001-81B4-73124B309672}" srcOrd="15" destOrd="0" presId="urn:microsoft.com/office/officeart/2005/8/layout/target3"/>
    <dgm:cxn modelId="{99C36135-44E1-4B34-93F6-899D9F316F66}" type="presParOf" srcId="{333A1088-737F-45CB-B68E-254E46348037}" destId="{2BE915AB-18AA-4053-B92C-3BFC9ED204BB}" srcOrd="16" destOrd="0" presId="urn:microsoft.com/office/officeart/2005/8/layout/target3"/>
    <dgm:cxn modelId="{04D9AFC5-E95E-4B1E-A709-460F0094A461}" type="presParOf" srcId="{333A1088-737F-45CB-B68E-254E46348037}" destId="{6BB5E863-4638-4E1D-BFDE-399D028AC4ED}" srcOrd="17" destOrd="0" presId="urn:microsoft.com/office/officeart/2005/8/layout/target3"/>
    <dgm:cxn modelId="{78F130E9-4316-4059-B8D1-9D28DCE55D56}" type="presParOf" srcId="{333A1088-737F-45CB-B68E-254E46348037}" destId="{5A5FFA88-C948-4069-8E93-59FA12366E83}" srcOrd="18" destOrd="0" presId="urn:microsoft.com/office/officeart/2005/8/layout/target3"/>
    <dgm:cxn modelId="{EE98B081-826C-4E01-9E76-C28BF855E13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 11/19_Vítání jara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Vítání jara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D5444-6F64-4D8F-A8A1-C37CDF1523E6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24B8E8-A1E0-4483-BA76-D79955DE69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1887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D8CB9-17CF-430A-BC80-1E48B2CA29C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17295-7B67-4E8A-979D-20F77C150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8098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D8CB9-17CF-430A-BC80-1E48B2CA29C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17295-7B67-4E8A-979D-20F77C150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1955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D8CB9-17CF-430A-BC80-1E48B2CA29C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17295-7B67-4E8A-979D-20F77C150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7412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D8CB9-17CF-430A-BC80-1E48B2CA29C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17295-7B67-4E8A-979D-20F77C150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0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D8CB9-17CF-430A-BC80-1E48B2CA29C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17295-7B67-4E8A-979D-20F77C150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8490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D8CB9-17CF-430A-BC80-1E48B2CA29C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17295-7B67-4E8A-979D-20F77C150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3325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D8CB9-17CF-430A-BC80-1E48B2CA29C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17295-7B67-4E8A-979D-20F77C150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099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D8CB9-17CF-430A-BC80-1E48B2CA29C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17295-7B67-4E8A-979D-20F77C150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9961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D8CB9-17CF-430A-BC80-1E48B2CA29C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17295-7B67-4E8A-979D-20F77C150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8375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D8CB9-17CF-430A-BC80-1E48B2CA29C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17295-7B67-4E8A-979D-20F77C150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6291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D8CB9-17CF-430A-BC80-1E48B2CA29C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17295-7B67-4E8A-979D-20F77C150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8910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1D8CB9-17CF-430A-BC80-1E48B2CA29C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517295-7B67-4E8A-979D-20F77C150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499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wmf"/><Relationship Id="rId4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547803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hudební výchovy pro žáky speciálních tříd, pro práci </a:t>
            </a:r>
            <a:r>
              <a:rPr lang="cs-CZ" dirty="0" smtClean="0"/>
              <a:t>                           na </a:t>
            </a:r>
            <a:r>
              <a:rPr lang="cs-CZ" dirty="0" smtClean="0"/>
              <a:t>interaktivní tabuli</a:t>
            </a:r>
          </a:p>
          <a:p>
            <a:r>
              <a:rPr lang="cs-CZ" dirty="0" smtClean="0"/>
              <a:t>Doba vzniku únor 2012</a:t>
            </a:r>
          </a:p>
          <a:p>
            <a:r>
              <a:rPr lang="cs-CZ" dirty="0" smtClean="0"/>
              <a:t>Ověřeno březen 23. 3. 2012</a:t>
            </a:r>
          </a:p>
          <a:p>
            <a:r>
              <a:rPr lang="cs-CZ" dirty="0" smtClean="0"/>
              <a:t>Žáci si velmi rádi připomněli jarní písničky, doprovázeli na rytmické hudební nástroje, </a:t>
            </a:r>
            <a:r>
              <a:rPr lang="cs-CZ" dirty="0" smtClean="0"/>
              <a:t>             na </a:t>
            </a:r>
            <a:r>
              <a:rPr lang="cs-CZ" dirty="0" smtClean="0"/>
              <a:t>dané úkoly reagovali dle svých možností. Nové informace přijímali žáci se zájmem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VÍTÁNÍ JARA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Otvírání studánek – </a:t>
            </a:r>
            <a:r>
              <a:rPr lang="cs-CZ" smtClean="0"/>
              <a:t>Bohuslav Martinů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1796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Jarní zpívání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Píseň: ,, Na jaře“</a:t>
            </a:r>
          </a:p>
          <a:p>
            <a:r>
              <a:rPr lang="cs-CZ" dirty="0" smtClean="0"/>
              <a:t>Píseň: ,, Travička zelená“</a:t>
            </a:r>
          </a:p>
          <a:p>
            <a:r>
              <a:rPr lang="cs-CZ" dirty="0" smtClean="0"/>
              <a:t>Píseň: ,, Když jsem husy psala“</a:t>
            </a:r>
            <a:endParaRPr lang="cs-CZ" dirty="0"/>
          </a:p>
        </p:txBody>
      </p:sp>
      <p:pic>
        <p:nvPicPr>
          <p:cNvPr id="1026" name="Picture 2" descr="C:\Documents and Settings\kralikova\Local Settings\Temporary Internet Files\Content.IE5\1HD52S4A\MP9004068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8648" y="1772816"/>
            <a:ext cx="1030890" cy="1288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ralikova\Local Settings\Temporary Internet Files\Content.IE5\FTQ74FZE\MP9004275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864991"/>
            <a:ext cx="795887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ralikova\Local Settings\Temporary Internet Files\Content.IE5\GCNAKFL3\MP9003996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7169" y="3886441"/>
            <a:ext cx="1724938" cy="215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ralikova\Local Settings\Temporary Internet Files\Content.IE5\FTQ74FZE\MP9003996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477346"/>
            <a:ext cx="1252331" cy="1565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kralikova\Local Settings\Temporary Internet Files\Content.IE5\6T2ZBYFK\MP90040652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96296"/>
            <a:ext cx="3071468" cy="2046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kralikova\Local Settings\Temporary Internet Files\Content.IE5\FTQ74FZE\MC90044040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6047" y="332656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kralikova\Local Settings\Temporary Internet Files\Content.IE5\FTQ74FZE\MC90044040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0545" y="332656"/>
            <a:ext cx="1017999" cy="101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6188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Bohuslav Martinů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 českým hudebním skladatelem</a:t>
            </a:r>
          </a:p>
          <a:p>
            <a:r>
              <a:rPr lang="cs-CZ" dirty="0" smtClean="0"/>
              <a:t>Kdo je to skladatel?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Documents and Settings\kralikova\Local Settings\Temporary Internet Files\Content.IE5\6T2ZBYFK\MP9004313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75472"/>
            <a:ext cx="3610781" cy="243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kralikova\Local Settings\Temporary Internet Files\Content.IE5\PFZGDH5D\MP9004313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56848"/>
            <a:ext cx="1061219" cy="108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kralikova\Local Settings\Temporary Internet Files\Content.IE5\MXU9UW40\MP9004313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490169"/>
            <a:ext cx="1019282" cy="1046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3013612"/>
            <a:ext cx="2441444" cy="3439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62684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Bohuslav Martinů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 houslistou – hrál na housle</a:t>
            </a:r>
          </a:p>
          <a:p>
            <a:r>
              <a:rPr lang="cs-CZ" dirty="0" smtClean="0"/>
              <a:t>Hudbu studoval v Praze na konzervatoři</a:t>
            </a:r>
          </a:p>
          <a:p>
            <a:r>
              <a:rPr lang="cs-CZ" dirty="0" smtClean="0"/>
              <a:t>Poté odjíždí do Paříže, aby poznal nové prostředí</a:t>
            </a:r>
            <a:endParaRPr lang="cs-CZ" dirty="0"/>
          </a:p>
        </p:txBody>
      </p:sp>
      <p:pic>
        <p:nvPicPr>
          <p:cNvPr id="3074" name="Picture 2" descr="C:\Documents and Settings\kralikova\Local Settings\Temporary Internet Files\Content.IE5\PFZGDH5D\MP9003853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05064"/>
            <a:ext cx="1740048" cy="2436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kralikova\Local Settings\Temporary Internet Files\Content.IE5\FTQ74FZE\MP9004279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442080"/>
            <a:ext cx="2009130" cy="2999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kralikova\Local Settings\Temporary Internet Files\Content.IE5\AERD0RH5\MP9004279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1143" y="3442080"/>
            <a:ext cx="2004171" cy="135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Program Files\Microsoft Office\MEDIA\CAGCAT10\j015776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0502" y="4941605"/>
            <a:ext cx="1414872" cy="142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1956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Bohuslav Martinů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Když vypukla druhá světová válka, hrozilo mu, že bude Němci zatčen</a:t>
            </a:r>
          </a:p>
          <a:p>
            <a:r>
              <a:rPr lang="cs-CZ" dirty="0" smtClean="0"/>
              <a:t>Odjel se svou ženou do Ameriky</a:t>
            </a:r>
            <a:endParaRPr lang="cs-CZ" dirty="0"/>
          </a:p>
        </p:txBody>
      </p:sp>
      <p:pic>
        <p:nvPicPr>
          <p:cNvPr id="4098" name="Picture 2" descr="C:\Documents and Settings\kralikova\Local Settings\Temporary Internet Files\Content.IE5\GCNAKFL3\MC9004299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573016"/>
            <a:ext cx="2626762" cy="1954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kralikova\Local Settings\Temporary Internet Files\Content.IE5\6T2ZBYFK\MC900333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690440"/>
            <a:ext cx="788270" cy="1945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kralikova\Local Settings\Temporary Internet Files\Content.IE5\WNKZJOIU\MP9004236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78919"/>
            <a:ext cx="1330062" cy="2108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Documents and Settings\kralikova\Local Settings\Temporary Internet Files\Content.IE5\GCNAKFL3\MP9003093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724128" y="3524610"/>
            <a:ext cx="1275718" cy="1962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98717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Bohuslav Martinů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cizině, v Americe se mu po svém rodném kraji moc stýskalo.</a:t>
            </a:r>
          </a:p>
          <a:p>
            <a:r>
              <a:rPr lang="cs-CZ" dirty="0" smtClean="0"/>
              <a:t>Napsal skladbu: ,, Lidice“…</a:t>
            </a:r>
          </a:p>
          <a:p>
            <a:r>
              <a:rPr lang="cs-CZ" dirty="0" smtClean="0"/>
              <a:t>,,Otvírání studánek“</a:t>
            </a:r>
            <a:endParaRPr lang="cs-CZ" dirty="0"/>
          </a:p>
        </p:txBody>
      </p:sp>
      <p:pic>
        <p:nvPicPr>
          <p:cNvPr id="5122" name="Picture 2" descr="C:\Documents and Settings\kralikova\Local Settings\Temporary Internet Files\Content.IE5\1HD52S4A\MP9004318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76872"/>
            <a:ext cx="2846090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kralikova\Local Settings\Temporary Internet Files\Content.IE5\GCNAKFL3\MP9004016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1263" y="3933056"/>
            <a:ext cx="2808312" cy="224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95928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Bohuslav Martinů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skladby: ,, Otvírání studánek“</a:t>
            </a:r>
          </a:p>
          <a:p>
            <a:r>
              <a:rPr lang="cs-CZ" dirty="0" smtClean="0"/>
              <a:t>Co je studánka?</a:t>
            </a:r>
          </a:p>
          <a:p>
            <a:r>
              <a:rPr lang="cs-CZ" dirty="0" smtClean="0"/>
              <a:t>Co znamená otvírání studánek?</a:t>
            </a:r>
          </a:p>
          <a:p>
            <a:r>
              <a:rPr lang="cs-CZ" dirty="0" smtClean="0"/>
              <a:t>Je to starodávný zvyk o tom, jak děti čistí studánky v lese, které jsou zanesené po zimě blátem a listím.</a:t>
            </a:r>
            <a:endParaRPr lang="cs-CZ" dirty="0"/>
          </a:p>
        </p:txBody>
      </p:sp>
      <p:pic>
        <p:nvPicPr>
          <p:cNvPr id="6147" name="Picture 3" descr="C:\Documents and Settings\kralikova\Local Settings\Temporary Internet Files\Content.IE5\PFZGDH5D\MP9004275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9931" y="4819474"/>
            <a:ext cx="1006524" cy="1228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kralikova\Local Settings\Temporary Internet Files\Content.IE5\1HD52S4A\MP9002899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577332"/>
            <a:ext cx="2188840" cy="144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kralikova\Local Settings\Temporary Internet Files\Content.IE5\1HD52S4A\MP9003168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44824"/>
            <a:ext cx="1022043" cy="15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kralikova\Local Settings\Temporary Internet Files\Content.IE5\AERD0RH5\MP9001851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838045"/>
            <a:ext cx="861682" cy="1264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17622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Otvírání studánek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Zpívá ženský a dětský sbor</a:t>
            </a:r>
          </a:p>
          <a:p>
            <a:r>
              <a:rPr lang="cs-CZ" dirty="0" smtClean="0"/>
              <a:t>Hudební nástroje ve skladbě: </a:t>
            </a:r>
          </a:p>
          <a:p>
            <a:r>
              <a:rPr lang="cs-CZ" dirty="0" smtClean="0"/>
              <a:t>Baryton</a:t>
            </a:r>
          </a:p>
          <a:p>
            <a:r>
              <a:rPr lang="cs-CZ" dirty="0" smtClean="0"/>
              <a:t>Housle</a:t>
            </a:r>
          </a:p>
          <a:p>
            <a:r>
              <a:rPr lang="cs-CZ" dirty="0" smtClean="0"/>
              <a:t>Viola </a:t>
            </a:r>
          </a:p>
          <a:p>
            <a:r>
              <a:rPr lang="cs-CZ" dirty="0" smtClean="0"/>
              <a:t>Klavír</a:t>
            </a:r>
            <a:endParaRPr lang="cs-CZ" dirty="0"/>
          </a:p>
        </p:txBody>
      </p:sp>
      <p:pic>
        <p:nvPicPr>
          <p:cNvPr id="7170" name="Picture 2" descr="C:\Documents and Settings\kralikova\Local Settings\Temporary Internet Files\Content.IE5\1HD52S4A\MC900088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28800"/>
            <a:ext cx="1531354" cy="1283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kralikova\Local Settings\Temporary Internet Files\Content.IE5\GCNAKFL3\MM910001155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198513"/>
            <a:ext cx="1205339" cy="1060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ocuments and Settings\kralikova\Local Settings\Temporary Internet Files\Content.IE5\AERD0RH5\MP9004228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840234"/>
            <a:ext cx="2115551" cy="142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kralikova\Local Settings\Temporary Internet Files\Content.IE5\WNKZJOIU\MC9002251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90108"/>
            <a:ext cx="989074" cy="2070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Documents and Settings\kralikova\Local Settings\Temporary Internet Files\Content.IE5\FTQ74FZE\MC90044178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8235" y="4581128"/>
            <a:ext cx="1541389" cy="1541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124980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8229600" cy="1143000"/>
          </a:xfrm>
        </p:spPr>
        <p:txBody>
          <a:bodyPr/>
          <a:lstStyle/>
          <a:p>
            <a:r>
              <a:rPr lang="cs-CZ" dirty="0" smtClean="0"/>
              <a:t>Otvírání studánek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skladby: ,, Otvírání studánek“</a:t>
            </a:r>
          </a:p>
          <a:p>
            <a:r>
              <a:rPr lang="cs-CZ" dirty="0" smtClean="0"/>
              <a:t>Určování jednotlivých hudebních nástrojů</a:t>
            </a:r>
          </a:p>
          <a:p>
            <a:r>
              <a:rPr lang="cs-CZ" dirty="0" smtClean="0"/>
              <a:t>Zpěv písní s jarní tématikou</a:t>
            </a:r>
          </a:p>
          <a:p>
            <a:r>
              <a:rPr lang="cs-CZ" dirty="0" smtClean="0"/>
              <a:t>PH s jarní tématikou :,, Zlatá brána“</a:t>
            </a:r>
            <a:endParaRPr lang="cs-CZ" dirty="0"/>
          </a:p>
        </p:txBody>
      </p:sp>
      <p:pic>
        <p:nvPicPr>
          <p:cNvPr id="8194" name="Picture 2" descr="C:\Documents and Settings\kralikova\Local Settings\Temporary Internet Files\Content.IE5\GCNAKFL3\MP9004490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83358"/>
            <a:ext cx="177281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Documents and Settings\kralikova\Local Settings\Temporary Internet Files\Content.IE5\AERD0RH5\MP90040118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568417"/>
            <a:ext cx="1734696" cy="1387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kralikova\Local Settings\Temporary Internet Files\Content.IE5\WNKZJOIU\MP9003996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8070" y="4183358"/>
            <a:ext cx="1392172" cy="174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Documents and Settings\kralikova\Local Settings\Temporary Internet Files\Content.IE5\PFZGDH5D\MP9004231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56523"/>
            <a:ext cx="1646306" cy="166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Documents and Settings\kralikova\Local Settings\Temporary Internet Files\Content.IE5\1HD52S4A\MP90020171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39712"/>
            <a:ext cx="1251104" cy="827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Documents and Settings\kralikova\Local Settings\Temporary Internet Files\Content.IE5\FTQ74FZE\MP90039961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95499"/>
            <a:ext cx="732813" cy="91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Documents and Settings\kralikova\Local Settings\Temporary Internet Files\Content.IE5\GCNAKFL3\MP90018519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4275" y="2924944"/>
            <a:ext cx="1190305" cy="80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1925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Ilustrace: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r>
              <a:rPr lang="cs-CZ" sz="2000" dirty="0"/>
              <a:t>Http://cs.wikipedia.org/wiki/Soubor:Praha,_Nov%C3%A9_m%C4%9Bsto,_Laterna_magika_v_noci_II.JPG.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</a:t>
            </a:r>
            <a:r>
              <a:rPr lang="cs-CZ" sz="2000"/>
              <a:t>]. </a:t>
            </a:r>
            <a:r>
              <a:rPr lang="cs-CZ" sz="200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7459962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331</Words>
  <Application>Microsoft Office PowerPoint</Application>
  <PresentationFormat>Předvádění na obrazovce (4:3)</PresentationFormat>
  <Paragraphs>51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VÍTÁNÍ JARA</vt:lpstr>
      <vt:lpstr>Jarní zpívání</vt:lpstr>
      <vt:lpstr>Bohuslav Martinů</vt:lpstr>
      <vt:lpstr>Bohuslav Martinů</vt:lpstr>
      <vt:lpstr>Bohuslav Martinů</vt:lpstr>
      <vt:lpstr>Bohuslav Martinů</vt:lpstr>
      <vt:lpstr>Bohuslav Martinů</vt:lpstr>
      <vt:lpstr>Otvírání studánek</vt:lpstr>
      <vt:lpstr>Otvírání studánek</vt:lpstr>
      <vt:lpstr>Zdroje</vt:lpstr>
    </vt:vector>
  </TitlesOfParts>
  <Company>Mateřská škola a základní škola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VÍTÁNÍ JARA</dc:title>
  <dc:creator>kralikova</dc:creator>
  <cp:lastModifiedBy>Dum</cp:lastModifiedBy>
  <cp:revision>22</cp:revision>
  <dcterms:created xsi:type="dcterms:W3CDTF">2013-03-07T17:09:58Z</dcterms:created>
  <dcterms:modified xsi:type="dcterms:W3CDTF">2013-03-26T11:42:51Z</dcterms:modified>
</cp:coreProperties>
</file>