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gif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/>
              <a:t>VY_32_INOVACE_02_Pozdravy 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886200"/>
            <a:ext cx="7376864" cy="6229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86916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0920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pozdravy v 8. a 9. ročníku ZŠ praktické</a:t>
            </a:r>
          </a:p>
          <a:p>
            <a:r>
              <a:rPr lang="cs-CZ" dirty="0" smtClean="0"/>
              <a:t>Přiřazování k </a:t>
            </a:r>
            <a:r>
              <a:rPr lang="cs-CZ" smtClean="0"/>
              <a:t>vhodnému obrázku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046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Greetings</a:t>
            </a:r>
            <a:r>
              <a:rPr lang="cs-CZ" dirty="0" smtClean="0"/>
              <a:t>   Pozdravy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HELLO</a:t>
            </a:r>
          </a:p>
          <a:p>
            <a:r>
              <a:rPr lang="cs-CZ" dirty="0" smtClean="0"/>
              <a:t>GOOD MORNING</a:t>
            </a:r>
          </a:p>
          <a:p>
            <a:r>
              <a:rPr lang="cs-CZ" dirty="0" smtClean="0"/>
              <a:t>SEE YOU</a:t>
            </a:r>
          </a:p>
          <a:p>
            <a:r>
              <a:rPr lang="cs-CZ" dirty="0" smtClean="0"/>
              <a:t>GOOD EVENING</a:t>
            </a:r>
          </a:p>
          <a:p>
            <a:r>
              <a:rPr lang="cs-CZ" dirty="0" smtClean="0"/>
              <a:t>GOOD AFTERNOON</a:t>
            </a:r>
          </a:p>
          <a:p>
            <a:r>
              <a:rPr lang="cs-CZ" dirty="0" smtClean="0"/>
              <a:t>GOOD BYE</a:t>
            </a:r>
          </a:p>
          <a:p>
            <a:r>
              <a:rPr lang="cs-CZ" dirty="0" smtClean="0"/>
              <a:t>GOOD NIGHT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 descr="C:\Documents and Settings\admin\Local Settings\Temporary Internet Files\Content.IE5\Y45J6AMW\MC90044037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57400"/>
            <a:ext cx="2952328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7360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50726"/>
            <a:ext cx="3008313" cy="116205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MORNING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50742" y="323180"/>
            <a:ext cx="2713528" cy="3767284"/>
          </a:xfrm>
        </p:spPr>
        <p:txBody>
          <a:bodyPr/>
          <a:lstStyle/>
          <a:p>
            <a:r>
              <a:rPr lang="cs-CZ" dirty="0"/>
              <a:t>GOOD </a:t>
            </a:r>
            <a:r>
              <a:rPr lang="cs-CZ" dirty="0" smtClean="0"/>
              <a:t>MORNING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HELLO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Documents and Settings\admin\Local Settings\Temporary Internet Files\Content.IE5\11YHI6BY\MP9004316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35" y="1412776"/>
            <a:ext cx="3096344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admin\Local Settings\Temporary Internet Files\Content.IE5\11YHI6BY\MP90043950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85468"/>
            <a:ext cx="3024336" cy="4119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3682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AFTERNOON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40152" y="332656"/>
            <a:ext cx="2746648" cy="5793507"/>
          </a:xfrm>
        </p:spPr>
        <p:txBody>
          <a:bodyPr>
            <a:normAutofit/>
          </a:bodyPr>
          <a:lstStyle/>
          <a:p>
            <a:r>
              <a:rPr lang="cs-CZ" dirty="0"/>
              <a:t>GOOD AFTERNOON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SEE YOU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9" name="Picture 3" descr="C:\Documents and Settings\admin\Local Settings\Temporary Internet Files\Content.IE5\ZQHHL1MX\MP9004394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3523974" cy="2352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admin\Local Settings\Temporary Internet Files\Content.IE5\CP820OP7\MP9004394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12776"/>
            <a:ext cx="2223262" cy="3072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admin\Local Settings\Temporary Internet Files\Content.IE5\K8N7IVU8\MP9004394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861048"/>
            <a:ext cx="3632448" cy="2425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336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3008313" cy="1224136"/>
          </a:xfrm>
        </p:spPr>
        <p:txBody>
          <a:bodyPr>
            <a:noAutofit/>
          </a:bodyPr>
          <a:lstStyle/>
          <a:p>
            <a:r>
              <a:rPr lang="cs-CZ" sz="4800" dirty="0" smtClean="0"/>
              <a:t>EVENING + NIGHT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GOOD EVENING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GOOD BYE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GOOD NIGHT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425564" y="2564904"/>
            <a:ext cx="531769" cy="10106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 descr="C:\Documents and Settings\admin\Local Settings\Temporary Internet Files\Content.IE5\V389BKRV\MP9004465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2348880"/>
            <a:ext cx="298393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admin\Local Settings\Temporary Internet Files\Content.IE5\1R90UJBI\MP90044658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34480"/>
            <a:ext cx="3041563" cy="39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919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POZDRAVÍŠ ?</a:t>
            </a:r>
            <a:endParaRPr lang="cs-CZ" dirty="0"/>
          </a:p>
        </p:txBody>
      </p:sp>
      <p:pic>
        <p:nvPicPr>
          <p:cNvPr id="6146" name="Picture 2" descr="C:\Documents and Settings\admin\Local Settings\Temporary Internet Files\Content.IE5\9CYSZ3HA\MP90039995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admin\Local Settings\Temporary Internet Files\Content.IE5\K8N7IVU8\MP9004393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333" y="2708920"/>
            <a:ext cx="2483131" cy="3738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admin\Local Settings\Temporary Internet Files\Content.IE5\K8N7IVU8\MC9003045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588" y="1499577"/>
            <a:ext cx="1791310" cy="1264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Documents and Settings\admin\Local Settings\Temporary Internet Files\Content.IE5\9CYSZ3HA\MM90032378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504763"/>
            <a:ext cx="2808312" cy="3006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400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POZDRAVY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AHOJ !</a:t>
            </a:r>
          </a:p>
          <a:p>
            <a:endParaRPr lang="cs-CZ" dirty="0"/>
          </a:p>
          <a:p>
            <a:r>
              <a:rPr lang="cs-CZ" dirty="0" smtClean="0"/>
              <a:t>DOBRÉ RÁNO !</a:t>
            </a:r>
          </a:p>
          <a:p>
            <a:endParaRPr lang="cs-CZ" dirty="0"/>
          </a:p>
          <a:p>
            <a:r>
              <a:rPr lang="cs-CZ" dirty="0" smtClean="0"/>
              <a:t>DOBROU NOC !</a:t>
            </a:r>
          </a:p>
          <a:p>
            <a:endParaRPr lang="cs-CZ" dirty="0"/>
          </a:p>
          <a:p>
            <a:r>
              <a:rPr lang="cs-CZ" dirty="0" smtClean="0"/>
              <a:t>NASHLEDANOU !</a:t>
            </a:r>
            <a:endParaRPr lang="cs-CZ" dirty="0"/>
          </a:p>
        </p:txBody>
      </p:sp>
      <p:pic>
        <p:nvPicPr>
          <p:cNvPr id="7172" name="Picture 4" descr="C:\Documents and Settings\admin\Local Settings\Temporary Internet Files\Content.IE5\V389BKRV\MC9002811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48680"/>
            <a:ext cx="2088333" cy="2706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admin\Local Settings\Temporary Internet Files\Content.IE5\K8N7IVU8\MC9002818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6114" y="4797152"/>
            <a:ext cx="1819275" cy="1338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admin\Local Settings\Temporary Internet Files\Content.IE5\1R90UJBI\MP90028948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45503"/>
            <a:ext cx="2980928" cy="1987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Documents and Settings\admin\Local Settings\Temporary Internet Files\Content.IE5\K8N7IVU8\MP9004223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803" y="3447750"/>
            <a:ext cx="2457437" cy="245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7118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00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85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 Základní škola Brandýs nad Labem – Stará Boleslav, Školní 291 Autor: Mgr. Olga Slováková Název materiálu: VY_32_INOVACE_02_Pozdravy Anglický jazyk</vt:lpstr>
      <vt:lpstr>Anotace</vt:lpstr>
      <vt:lpstr>Greetings   Pozdravy</vt:lpstr>
      <vt:lpstr>MORNING</vt:lpstr>
      <vt:lpstr>AFTERNOON</vt:lpstr>
      <vt:lpstr>EVENING + NIGHT</vt:lpstr>
      <vt:lpstr>JAK POZDRAVÍŠ ?</vt:lpstr>
      <vt:lpstr>PŘELOŽ POZDRAVY 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Greetings   Pozdravy</dc:title>
  <dc:creator>Slováková Olga</dc:creator>
  <cp:lastModifiedBy>Slováková Olga</cp:lastModifiedBy>
  <cp:revision>9</cp:revision>
  <dcterms:modified xsi:type="dcterms:W3CDTF">2012-05-29T10:32:10Z</dcterms:modified>
</cp:coreProperties>
</file>