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0" r:id="rId3"/>
    <p:sldId id="261" r:id="rId4"/>
    <p:sldId id="256" r:id="rId5"/>
    <p:sldId id="257" r:id="rId6"/>
    <p:sldId id="258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684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614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309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067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787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250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031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5788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999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525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41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3050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9646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77098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61502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5652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2567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1884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32591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4458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2640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429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46B47D-CF30-4881-A97E-19562CE4D04D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BC9FB-8B66-4A2D-AABA-F03334E4EB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8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1877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062664" cy="3744415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škola,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</a:t>
            </a:r>
            <a:r>
              <a:rPr lang="cs-CZ" sz="3200" b="1" smtClean="0"/>
              <a:t>: </a:t>
            </a:r>
            <a:r>
              <a:rPr lang="cs-CZ" sz="3200"/>
              <a:t>VY_32_INOVACE_19_Nakupování</a:t>
            </a:r>
            <a:br>
              <a:rPr lang="cs-CZ" sz="3200"/>
            </a:br>
            <a:r>
              <a:rPr lang="cs-CZ" sz="3200"/>
              <a:t>Anglický jazyk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12976"/>
            <a:ext cx="7048872" cy="105496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2049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Vyprávění o zkušenostech z nakupování v 9. ročníku ZŠ praktické</a:t>
            </a:r>
          </a:p>
          <a:p>
            <a:r>
              <a:rPr lang="cs-CZ" dirty="0" smtClean="0"/>
              <a:t>Porovnávání velikosti a časové náročnosti při nákupu v týdnu a o víkendu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810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SHOPPING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DE4CGPLA\MP90038756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928" y="4160133"/>
            <a:ext cx="2898726" cy="2067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ser\AppData\Local\Microsoft\Windows\Temporary Internet Files\Content.IE5\K0O7W0UI\MP90038756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58" y="1358230"/>
            <a:ext cx="2898726" cy="2068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ser\AppData\Local\Microsoft\Windows\Temporary Internet Files\Content.IE5\AM1I8PN9\MP90042799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23421"/>
            <a:ext cx="3779912" cy="2693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99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SHOPPING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K0O7W0UI\MP90038624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7700" y="2640933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Small</a:t>
            </a:r>
            <a:r>
              <a:rPr lang="cs-CZ" dirty="0" smtClean="0"/>
              <a:t> market</a:t>
            </a:r>
          </a:p>
          <a:p>
            <a:r>
              <a:rPr lang="cs-CZ" dirty="0" smtClean="0"/>
              <a:t>Malý obchod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endParaRPr lang="cs-CZ" dirty="0" smtClean="0"/>
          </a:p>
          <a:p>
            <a:r>
              <a:rPr lang="cs-CZ" dirty="0" smtClean="0"/>
              <a:t>Jeden druh zboží</a:t>
            </a:r>
          </a:p>
          <a:p>
            <a:endParaRPr lang="cs-CZ" dirty="0"/>
          </a:p>
          <a:p>
            <a:r>
              <a:rPr lang="cs-CZ" dirty="0" err="1" smtClean="0"/>
              <a:t>Special</a:t>
            </a:r>
            <a:r>
              <a:rPr lang="cs-CZ" dirty="0" smtClean="0"/>
              <a:t> </a:t>
            </a:r>
            <a:r>
              <a:rPr lang="cs-CZ" dirty="0" err="1" smtClean="0"/>
              <a:t>advice</a:t>
            </a:r>
            <a:endParaRPr lang="cs-CZ" dirty="0" smtClean="0"/>
          </a:p>
          <a:p>
            <a:r>
              <a:rPr lang="cs-CZ" dirty="0" smtClean="0"/>
              <a:t>Speciální poradenství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75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Supermarket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wide</a:t>
            </a:r>
            <a:r>
              <a:rPr lang="cs-CZ" dirty="0" smtClean="0"/>
              <a:t> sortiment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Velký obchodní dům</a:t>
            </a:r>
            <a:endParaRPr lang="cs-CZ" dirty="0"/>
          </a:p>
        </p:txBody>
      </p:sp>
      <p:pic>
        <p:nvPicPr>
          <p:cNvPr id="1026" name="Picture 2" descr="C:\Users\User\AppData\Local\Microsoft\Windows\Temporary Internet Files\Content.IE5\AM1I8PN9\MP9004065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24944"/>
            <a:ext cx="3121025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 rot="5400000">
            <a:off x="5110868" y="2634498"/>
            <a:ext cx="1956462" cy="2345675"/>
          </a:xfrm>
        </p:spPr>
        <p:txBody>
          <a:bodyPr/>
          <a:lstStyle/>
          <a:p>
            <a:r>
              <a:rPr lang="cs-CZ" dirty="0" smtClean="0"/>
              <a:t>Široký sortiment zboží</a:t>
            </a:r>
            <a:endParaRPr lang="cs-CZ" dirty="0"/>
          </a:p>
        </p:txBody>
      </p:sp>
      <p:pic>
        <p:nvPicPr>
          <p:cNvPr id="1028" name="Picture 4" descr="C:\Users\User\AppData\Local\Microsoft\Windows\Temporary Internet Files\Content.IE5\K0O7W0UI\MP900401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19552"/>
            <a:ext cx="2649934" cy="176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ser\AppData\Local\Microsoft\Windows\Temporary Internet Files\Content.IE5\K0O7W0UI\MP90042789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136025" y="4297901"/>
            <a:ext cx="1417517" cy="2150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ser\AppData\Local\Microsoft\Windows\Temporary Internet Files\Content.IE5\S7687CZ2\MP9002277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706305" y="3787171"/>
            <a:ext cx="2291977" cy="152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6836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SHOPPING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Daily</a:t>
            </a:r>
            <a:r>
              <a:rPr lang="cs-CZ" dirty="0" smtClean="0"/>
              <a:t>:                denní nákup:</a:t>
            </a:r>
          </a:p>
          <a:p>
            <a:r>
              <a:rPr lang="cs-CZ" dirty="0" smtClean="0"/>
              <a:t>Food, </a:t>
            </a:r>
            <a:r>
              <a:rPr lang="cs-CZ" dirty="0" err="1" smtClean="0"/>
              <a:t>drinks</a:t>
            </a:r>
            <a:r>
              <a:rPr lang="cs-CZ" dirty="0" smtClean="0"/>
              <a:t>, bus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 </a:t>
            </a:r>
            <a:r>
              <a:rPr lang="cs-CZ" dirty="0" err="1" smtClean="0"/>
              <a:t>tickets</a:t>
            </a:r>
            <a:r>
              <a:rPr lang="cs-CZ" dirty="0" smtClean="0"/>
              <a:t>,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etc</a:t>
            </a:r>
            <a:r>
              <a:rPr lang="cs-CZ" dirty="0" smtClean="0"/>
              <a:t>.</a:t>
            </a:r>
          </a:p>
          <a:p>
            <a:r>
              <a:rPr lang="cs-CZ" dirty="0" smtClean="0"/>
              <a:t>(jídlo, nápoje, cestovné, kino apod.) MARKET</a:t>
            </a:r>
          </a:p>
          <a:p>
            <a:endParaRPr lang="cs-CZ" dirty="0"/>
          </a:p>
          <a:p>
            <a:r>
              <a:rPr lang="cs-CZ" dirty="0" err="1" smtClean="0"/>
              <a:t>Weekends</a:t>
            </a:r>
            <a:r>
              <a:rPr lang="cs-CZ" dirty="0" smtClean="0"/>
              <a:t>:       víkendový nákup</a:t>
            </a:r>
          </a:p>
          <a:p>
            <a:r>
              <a:rPr lang="cs-CZ" dirty="0" err="1" smtClean="0"/>
              <a:t>Dresses</a:t>
            </a:r>
            <a:r>
              <a:rPr lang="cs-CZ" dirty="0" smtClean="0"/>
              <a:t>, </a:t>
            </a:r>
            <a:r>
              <a:rPr lang="cs-CZ" dirty="0" err="1" smtClean="0"/>
              <a:t>shoes</a:t>
            </a:r>
            <a:r>
              <a:rPr lang="cs-CZ" dirty="0" smtClean="0"/>
              <a:t>, big shopping </a:t>
            </a:r>
            <a:r>
              <a:rPr lang="cs-CZ" dirty="0" err="1" smtClean="0"/>
              <a:t>for</a:t>
            </a:r>
            <a:r>
              <a:rPr lang="cs-CZ" dirty="0" smtClean="0"/>
              <a:t> house</a:t>
            </a:r>
          </a:p>
          <a:p>
            <a:r>
              <a:rPr lang="cs-CZ" dirty="0" smtClean="0"/>
              <a:t>(šaty, boty, velký domácí nákup) SUPERMARKET</a:t>
            </a:r>
            <a:endParaRPr lang="cs-CZ" dirty="0"/>
          </a:p>
        </p:txBody>
      </p:sp>
      <p:pic>
        <p:nvPicPr>
          <p:cNvPr id="2050" name="Picture 2" descr="C:\Users\User\AppData\Local\Microsoft\Windows\Temporary Internet Files\Content.IE5\DE4CGPLA\MC90044170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5699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8979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124</Words>
  <Application>Microsoft Office PowerPoint</Application>
  <PresentationFormat>Předvádění na obrazovce (4:3)</PresentationFormat>
  <Paragraphs>30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škola, Brandýs nad Labem – Stará Boleslav, Školní 291 Autor: Mgr. Olga Slováková Název materiálu: VY_32_INOVACE_19_Nakupování Anglický jazyk  </vt:lpstr>
      <vt:lpstr>Anotace</vt:lpstr>
      <vt:lpstr>SHOPPING</vt:lpstr>
      <vt:lpstr>SHOPPING</vt:lpstr>
      <vt:lpstr>Prezentace aplikace PowerPoint</vt:lpstr>
      <vt:lpstr>SHOPPING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SHOPPING</dc:title>
  <dc:creator>User</dc:creator>
  <cp:lastModifiedBy>Slováková Olga</cp:lastModifiedBy>
  <cp:revision>7</cp:revision>
  <dcterms:created xsi:type="dcterms:W3CDTF">2012-05-26T04:35:52Z</dcterms:created>
  <dcterms:modified xsi:type="dcterms:W3CDTF">2012-05-28T11:36:56Z</dcterms:modified>
</cp:coreProperties>
</file>