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9" r:id="rId4"/>
    <p:sldId id="260" r:id="rId5"/>
    <p:sldId id="256" r:id="rId6"/>
    <p:sldId id="25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gi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gif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5.jpeg"/><Relationship Id="rId5" Type="http://schemas.openxmlformats.org/officeDocument/2006/relationships/image" Target="../media/image24.gif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wmf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jpeg"/><Relationship Id="rId4" Type="http://schemas.openxmlformats.org/officeDocument/2006/relationships/image" Target="../media/image29.wmf"/><Relationship Id="rId9" Type="http://schemas.openxmlformats.org/officeDocument/2006/relationships/image" Target="../media/image3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VY_32_INOVACE_11_Slovesa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916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Obsáhlé téma pro žáky 9. ročníku ZŠ praktické, s propojováním pojmu k obrázku, k praktické činnosti, k </a:t>
            </a:r>
            <a:r>
              <a:rPr lang="cs-CZ" smtClean="0"/>
              <a:t>českému výrazu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906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      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Talk			</a:t>
            </a:r>
            <a:r>
              <a:rPr lang="cs-CZ" dirty="0" err="1" smtClean="0"/>
              <a:t>Fly</a:t>
            </a:r>
            <a:endParaRPr lang="cs-CZ" dirty="0" smtClean="0"/>
          </a:p>
          <a:p>
            <a:r>
              <a:rPr lang="cs-CZ" dirty="0" err="1" smtClean="0"/>
              <a:t>Eat</a:t>
            </a:r>
            <a:r>
              <a:rPr lang="cs-CZ" dirty="0" smtClean="0"/>
              <a:t>			Drink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			Do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 smtClean="0"/>
              <a:t>Swim</a:t>
            </a:r>
            <a:r>
              <a:rPr lang="cs-CZ" dirty="0" smtClean="0"/>
              <a:t>		</a:t>
            </a:r>
            <a:r>
              <a:rPr lang="cs-CZ" dirty="0" err="1" smtClean="0"/>
              <a:t>Jump</a:t>
            </a:r>
            <a:endParaRPr lang="cs-CZ" dirty="0" smtClean="0"/>
          </a:p>
          <a:p>
            <a:r>
              <a:rPr lang="cs-CZ" dirty="0" smtClean="0"/>
              <a:t>Run 		Go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Vlastnit (mít)</a:t>
            </a:r>
          </a:p>
          <a:p>
            <a:r>
              <a:rPr lang="cs-CZ" dirty="0" smtClean="0"/>
              <a:t>Plavat	Pít</a:t>
            </a:r>
          </a:p>
          <a:p>
            <a:r>
              <a:rPr lang="cs-CZ" dirty="0" smtClean="0"/>
              <a:t>Dělat	Utíkat</a:t>
            </a:r>
          </a:p>
          <a:p>
            <a:r>
              <a:rPr lang="cs-CZ" dirty="0" smtClean="0"/>
              <a:t>Běhat	Jíst</a:t>
            </a:r>
          </a:p>
          <a:p>
            <a:r>
              <a:rPr lang="cs-CZ" dirty="0" smtClean="0"/>
              <a:t>Skákat	Jít</a:t>
            </a:r>
          </a:p>
          <a:p>
            <a:r>
              <a:rPr lang="cs-CZ" dirty="0" smtClean="0"/>
              <a:t>Umět	</a:t>
            </a:r>
          </a:p>
          <a:p>
            <a:r>
              <a:rPr lang="cs-CZ" dirty="0" smtClean="0"/>
              <a:t>Létat</a:t>
            </a:r>
          </a:p>
          <a:p>
            <a:r>
              <a:rPr lang="cs-CZ" dirty="0" smtClean="0"/>
              <a:t>Mluvit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885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             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RWIRG7BD\MP90040157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1953921" cy="130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NLD05OI8\MC900198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24744"/>
            <a:ext cx="2009200" cy="144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941D1BY4\MC9000200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7933"/>
            <a:ext cx="1656184" cy="2058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01849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941D1BY4\MM90017811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16131"/>
            <a:ext cx="1656184" cy="166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lovol\AppData\Local\Microsoft\Windows\Temporary Internet Files\Content.IE5\ORZ51B1W\MC9000487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26077"/>
            <a:ext cx="1813255" cy="186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lovol\AppData\Local\Microsoft\Windows\Temporary Internet Files\Content.IE5\941D1BY4\MP90040935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2242953" cy="149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lovol\AppData\Local\Microsoft\Windows\Temporary Internet Files\Content.IE5\RWIRG7BD\MP90038751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751912" cy="245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lovol\AppData\Local\Microsoft\Windows\Temporary Internet Files\Content.IE5\941D1BY4\MM900323822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743" y="2833750"/>
            <a:ext cx="1566466" cy="1566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lovol\AppData\Local\Microsoft\Windows\Temporary Internet Files\Content.IE5\RWIRG7BD\MP90041005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87831"/>
            <a:ext cx="1512385" cy="151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lovol\AppData\Local\Microsoft\Windows\Temporary Internet Files\Content.IE5\941D1BY4\MP90042222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459" y="4478795"/>
            <a:ext cx="2936030" cy="222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lovol\AppData\Local\Microsoft\Windows\Temporary Internet Files\Content.IE5\ORZ51B1W\MC90028760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138" y="2975807"/>
            <a:ext cx="1549062" cy="124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slovol\AppData\Local\Microsoft\Windows\Temporary Internet Files\Content.IE5\ORZ51B1W\MP90040739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6" y="4243778"/>
            <a:ext cx="1639044" cy="245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466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  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Sit</a:t>
            </a:r>
            <a:r>
              <a:rPr lang="cs-CZ" dirty="0" smtClean="0"/>
              <a:t>		</a:t>
            </a:r>
            <a:r>
              <a:rPr lang="cs-CZ" dirty="0" err="1" smtClean="0"/>
              <a:t>Jump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Run		</a:t>
            </a:r>
            <a:r>
              <a:rPr lang="cs-CZ" dirty="0" err="1" smtClean="0"/>
              <a:t>Stand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Sleep</a:t>
            </a:r>
            <a:r>
              <a:rPr lang="cs-CZ" dirty="0" smtClean="0"/>
              <a:t>	Ski</a:t>
            </a:r>
          </a:p>
          <a:p>
            <a:endParaRPr lang="cs-CZ" dirty="0"/>
          </a:p>
          <a:p>
            <a:r>
              <a:rPr lang="cs-CZ" dirty="0" smtClean="0"/>
              <a:t>Sedět	Skákat</a:t>
            </a:r>
          </a:p>
          <a:p>
            <a:r>
              <a:rPr lang="cs-CZ" dirty="0" smtClean="0"/>
              <a:t>Běhat	Stát</a:t>
            </a:r>
          </a:p>
          <a:p>
            <a:r>
              <a:rPr lang="cs-CZ" dirty="0" smtClean="0"/>
              <a:t>Spát	Lyžovat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3HIMXPFU\MC900252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820570" cy="145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AO1KQ48W\MM90030338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29356"/>
            <a:ext cx="1512168" cy="143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XYRKBFZ9\MC900415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77" y="2132856"/>
            <a:ext cx="1776329" cy="18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AO1KQ48W\MC900446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005" y="2636912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XYRKBFZ9\MP9004117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77" y="4293096"/>
            <a:ext cx="1470627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AO1KQ48W\MC9002310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796" y="4599748"/>
            <a:ext cx="2066533" cy="159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79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SLOVESA    </a:t>
            </a:r>
            <a:r>
              <a:rPr lang="cs-CZ" dirty="0" err="1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Count</a:t>
            </a:r>
            <a:r>
              <a:rPr lang="cs-CZ" dirty="0" smtClean="0"/>
              <a:t>	</a:t>
            </a:r>
            <a:r>
              <a:rPr lang="cs-CZ" dirty="0" err="1" smtClean="0"/>
              <a:t>Read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Call		</a:t>
            </a:r>
            <a:r>
              <a:rPr lang="cs-CZ" dirty="0" err="1" smtClean="0"/>
              <a:t>Sing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Write</a:t>
            </a:r>
            <a:r>
              <a:rPr lang="cs-CZ" dirty="0" smtClean="0"/>
              <a:t>	</a:t>
            </a:r>
            <a:r>
              <a:rPr lang="cs-CZ" dirty="0" err="1" smtClean="0"/>
              <a:t>Swim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Psát	Zpívat	</a:t>
            </a:r>
          </a:p>
          <a:p>
            <a:r>
              <a:rPr lang="cs-CZ" dirty="0" smtClean="0"/>
              <a:t>Číst		Volat</a:t>
            </a:r>
          </a:p>
          <a:p>
            <a:r>
              <a:rPr lang="cs-CZ" dirty="0" smtClean="0"/>
              <a:t>Plavat	Počítat</a:t>
            </a:r>
          </a:p>
          <a:p>
            <a:endParaRPr lang="cs-CZ" dirty="0"/>
          </a:p>
        </p:txBody>
      </p:sp>
      <p:pic>
        <p:nvPicPr>
          <p:cNvPr id="2050" name="Picture 2" descr="C:\Documents and Settings\admin\Local Settings\Temporary Internet Files\Content.IE5\3HIMXPFU\MP90040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2419164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N2HMQTMU\MP9002849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17" y="2409779"/>
            <a:ext cx="2417459" cy="157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XYRKBFZ9\MC9003558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39044"/>
            <a:ext cx="1217981" cy="19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AO1KQ48W\MM90035677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99482"/>
            <a:ext cx="1831180" cy="164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3HIMXPFU\MP9004387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388" y="4842410"/>
            <a:ext cx="2276872" cy="151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N2HMQTMU\MP900409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17" y="4437112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43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SLOVESA    </a:t>
            </a:r>
            <a:r>
              <a:rPr lang="cs-CZ" dirty="0" err="1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Listen	Stop</a:t>
            </a:r>
          </a:p>
          <a:p>
            <a:endParaRPr lang="cs-CZ" dirty="0"/>
          </a:p>
          <a:p>
            <a:r>
              <a:rPr lang="cs-CZ" dirty="0" smtClean="0"/>
              <a:t>Go		Talk		</a:t>
            </a:r>
          </a:p>
          <a:p>
            <a:endParaRPr lang="cs-CZ" dirty="0"/>
          </a:p>
          <a:p>
            <a:r>
              <a:rPr lang="cs-CZ" dirty="0" err="1" smtClean="0"/>
              <a:t>Wait</a:t>
            </a:r>
            <a:r>
              <a:rPr lang="cs-CZ" dirty="0" smtClean="0"/>
              <a:t>	</a:t>
            </a:r>
            <a:r>
              <a:rPr lang="cs-CZ" dirty="0" err="1" smtClean="0"/>
              <a:t>Cry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		Smile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XYRKBFZ9\MP9002275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85184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N2HMQTMU\MC9004398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20" y="3369754"/>
            <a:ext cx="1566600" cy="134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3HIMXPFU\MC9000569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24744"/>
            <a:ext cx="1505420" cy="167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AO1KQ48W\MP9004021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157192"/>
            <a:ext cx="1830632" cy="146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XYRKBFZ9\MC900437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720" y="1268760"/>
            <a:ext cx="182880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N2HMQTMU\MP9004038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022" y="3159630"/>
            <a:ext cx="2699097" cy="176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\Local Settings\Temporary Internet Files\Content.IE5\XYRKBFZ9\MC90043793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391" y="225772"/>
            <a:ext cx="1292225" cy="197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admin\Local Settings\Temporary Internet Files\Content.IE5\XYRKBFZ9\MC9002330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795"/>
            <a:ext cx="1564193" cy="158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8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65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škola Brandýs nad Labem – Stará Boleslav, Školní 291 Autor: Mgr. Olga Slováková Název materiálu: VY_32_INOVACE_11_Slovesa Anglický jazyk</vt:lpstr>
      <vt:lpstr>Anotace</vt:lpstr>
      <vt:lpstr>Slovesa        Verbs</vt:lpstr>
      <vt:lpstr>Slovesa               Verbs </vt:lpstr>
      <vt:lpstr>SLOVESA    verbs</vt:lpstr>
      <vt:lpstr>SLOVESA    verbs</vt:lpstr>
      <vt:lpstr>SLOVESA    verbs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   verbs</dc:title>
  <dc:creator>Slováková Olga</dc:creator>
  <cp:lastModifiedBy>Slováková Olga</cp:lastModifiedBy>
  <cp:revision>12</cp:revision>
  <dcterms:modified xsi:type="dcterms:W3CDTF">2012-05-29T10:33:05Z</dcterms:modified>
</cp:coreProperties>
</file>