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9" r:id="rId2"/>
    <p:sldId id="267" r:id="rId3"/>
    <p:sldId id="260" r:id="rId4"/>
    <p:sldId id="262" r:id="rId5"/>
    <p:sldId id="264" r:id="rId6"/>
    <p:sldId id="263" r:id="rId7"/>
    <p:sldId id="266" r:id="rId8"/>
    <p:sldId id="26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13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</a:t>
          </a:r>
          <a:r>
            <a:rPr lang="cs-CZ" sz="2000" baseline="0" dirty="0" smtClean="0">
              <a:solidFill>
                <a:srgbClr val="FF0000"/>
              </a:solidFill>
            </a:rPr>
            <a:t>32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FF0000"/>
              </a:solidFill>
            </a:rPr>
            <a:t>01_CJ_02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ČJ – 1.A – Procvičování písmena Mm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Mgr. Gabriela Hnátková</a:t>
          </a:r>
          <a:endParaRPr lang="cs-CZ" sz="2000" dirty="0">
            <a:solidFill>
              <a:srgbClr val="FF0000"/>
            </a:solidFill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A69730-E969-4FBB-A28E-9AB9C2EBD44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4FA507-EF89-433B-A2C3-068788E6911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D51E15-1DE4-4620-9A35-00CCE98D87DF}" type="presOf" srcId="{D1D4F407-5343-4D3F-B5B9-D407B03CAEB4}" destId="{D005CE8C-CC26-4C3E-AC11-E15060ECD759}" srcOrd="0" destOrd="0" presId="urn:microsoft.com/office/officeart/2005/8/layout/target3"/>
    <dgm:cxn modelId="{6F3F822C-0283-4166-849B-C5048AC75C93}" type="presOf" srcId="{B651F6E3-6281-48DB-9319-2AEAFDAE7572}" destId="{619D679B-A015-4ECF-8348-D1034C574F40}" srcOrd="0" destOrd="0" presId="urn:microsoft.com/office/officeart/2005/8/layout/target3"/>
    <dgm:cxn modelId="{AF1155D9-2C24-4610-813F-720919B4AD5A}" type="presOf" srcId="{D1B46980-6531-4606-95E6-44980827E919}" destId="{2BE915AB-18AA-4053-B92C-3BFC9ED204BB}" srcOrd="1" destOrd="0" presId="urn:microsoft.com/office/officeart/2005/8/layout/target3"/>
    <dgm:cxn modelId="{600074DD-C3EF-4AF2-B72B-9EE5E6EF7DBD}" type="presOf" srcId="{D1B46980-6531-4606-95E6-44980827E919}" destId="{6140AFEC-043D-4C43-A2F9-D0F5331DF3A3}" srcOrd="0" destOrd="0" presId="urn:microsoft.com/office/officeart/2005/8/layout/target3"/>
    <dgm:cxn modelId="{7D007445-BB9C-4EE7-9959-E1D2BD335D1B}" type="presOf" srcId="{D1D4F407-5343-4D3F-B5B9-D407B03CAEB4}" destId="{AED2198E-93D5-4001-81B4-73124B309672}" srcOrd="1" destOrd="0" presId="urn:microsoft.com/office/officeart/2005/8/layout/target3"/>
    <dgm:cxn modelId="{556E660E-1A94-4179-8F1A-F935EAD09B41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9A44C80-1663-45DD-A28A-C5C0D456640C}" type="presOf" srcId="{4C35D32F-0EAB-4CD7-82EE-45574DC2A586}" destId="{8BEBB6EC-1DAA-4CAC-8A25-BC0FCBD5DBD5}" srcOrd="0" destOrd="0" presId="urn:microsoft.com/office/officeart/2005/8/layout/target3"/>
    <dgm:cxn modelId="{4FE45474-433A-499F-9C1F-D8F73476A16B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850CFCD-B073-4850-A626-2F1C121BA484}" type="presOf" srcId="{D8197B8C-B260-4A16-BDF4-0947B075E274}" destId="{25B08C86-7E15-44DC-BE7F-FFB55DD49D12}" srcOrd="0" destOrd="0" presId="urn:microsoft.com/office/officeart/2005/8/layout/target3"/>
    <dgm:cxn modelId="{FA990EA1-BD88-40DF-B082-9CD0D08CCB35}" type="presParOf" srcId="{333A1088-737F-45CB-B68E-254E46348037}" destId="{F5ABB229-8D3B-4694-996A-96F23CF14429}" srcOrd="0" destOrd="0" presId="urn:microsoft.com/office/officeart/2005/8/layout/target3"/>
    <dgm:cxn modelId="{E0B1B132-84AC-406D-A4A7-EE73D4B9A8FA}" type="presParOf" srcId="{333A1088-737F-45CB-B68E-254E46348037}" destId="{F41139FD-01EE-4571-8B17-4FB00FC51163}" srcOrd="1" destOrd="0" presId="urn:microsoft.com/office/officeart/2005/8/layout/target3"/>
    <dgm:cxn modelId="{C652AAE8-3CB3-4FBB-8AC3-9098ED2FC7ED}" type="presParOf" srcId="{333A1088-737F-45CB-B68E-254E46348037}" destId="{D005CE8C-CC26-4C3E-AC11-E15060ECD759}" srcOrd="2" destOrd="0" presId="urn:microsoft.com/office/officeart/2005/8/layout/target3"/>
    <dgm:cxn modelId="{E084331F-70FC-422E-BC80-6C299B4DCF3F}" type="presParOf" srcId="{333A1088-737F-45CB-B68E-254E46348037}" destId="{2C702D82-9B77-49B7-9568-BB8EB47C3372}" srcOrd="3" destOrd="0" presId="urn:microsoft.com/office/officeart/2005/8/layout/target3"/>
    <dgm:cxn modelId="{6E51A1FB-CAE3-4925-8841-DBE8AA47B90D}" type="presParOf" srcId="{333A1088-737F-45CB-B68E-254E46348037}" destId="{A52A0455-90FF-4808-ABD0-F02540D31D5A}" srcOrd="4" destOrd="0" presId="urn:microsoft.com/office/officeart/2005/8/layout/target3"/>
    <dgm:cxn modelId="{5E7F06C6-FE0D-401D-A460-BD1AF922E7EB}" type="presParOf" srcId="{333A1088-737F-45CB-B68E-254E46348037}" destId="{6140AFEC-043D-4C43-A2F9-D0F5331DF3A3}" srcOrd="5" destOrd="0" presId="urn:microsoft.com/office/officeart/2005/8/layout/target3"/>
    <dgm:cxn modelId="{A2C399B2-4E4C-4152-8CC5-9F9B30CEDD7A}" type="presParOf" srcId="{333A1088-737F-45CB-B68E-254E46348037}" destId="{9358AC05-5D7D-4327-9F80-1AD486AEA664}" srcOrd="6" destOrd="0" presId="urn:microsoft.com/office/officeart/2005/8/layout/target3"/>
    <dgm:cxn modelId="{C964693C-6B66-49F1-8934-24B6ED17201B}" type="presParOf" srcId="{333A1088-737F-45CB-B68E-254E46348037}" destId="{313FC574-E1CD-4FB4-B054-0B805CE0447D}" srcOrd="7" destOrd="0" presId="urn:microsoft.com/office/officeart/2005/8/layout/target3"/>
    <dgm:cxn modelId="{E2B90168-CEEA-46DE-BF92-C15E7ADFF235}" type="presParOf" srcId="{333A1088-737F-45CB-B68E-254E46348037}" destId="{619D679B-A015-4ECF-8348-D1034C574F40}" srcOrd="8" destOrd="0" presId="urn:microsoft.com/office/officeart/2005/8/layout/target3"/>
    <dgm:cxn modelId="{DAE736A4-FAC9-4813-9C2F-FF358E69C02B}" type="presParOf" srcId="{333A1088-737F-45CB-B68E-254E46348037}" destId="{322283A8-4A27-4CDA-BAE3-F381106A9174}" srcOrd="9" destOrd="0" presId="urn:microsoft.com/office/officeart/2005/8/layout/target3"/>
    <dgm:cxn modelId="{EB8AAADE-5238-4B81-8E7F-83E77D5BB660}" type="presParOf" srcId="{333A1088-737F-45CB-B68E-254E46348037}" destId="{FFC9F71D-1B4F-4AD9-A4A6-86ADEFC8AF5C}" srcOrd="10" destOrd="0" presId="urn:microsoft.com/office/officeart/2005/8/layout/target3"/>
    <dgm:cxn modelId="{82153B74-1A7A-402A-A7E2-09FF44B22EE6}" type="presParOf" srcId="{333A1088-737F-45CB-B68E-254E46348037}" destId="{25B08C86-7E15-44DC-BE7F-FFB55DD49D12}" srcOrd="11" destOrd="0" presId="urn:microsoft.com/office/officeart/2005/8/layout/target3"/>
    <dgm:cxn modelId="{62CC6610-AA1F-44D8-9DF2-1939CF8AA3BA}" type="presParOf" srcId="{333A1088-737F-45CB-B68E-254E46348037}" destId="{76644BE8-9D7C-4C09-B250-3D10AF48CBB7}" srcOrd="12" destOrd="0" presId="urn:microsoft.com/office/officeart/2005/8/layout/target3"/>
    <dgm:cxn modelId="{CD2BD1C3-9C10-4625-98DF-A147DCBA57F7}" type="presParOf" srcId="{333A1088-737F-45CB-B68E-254E46348037}" destId="{EE85B701-7295-41C0-BA7A-34D3756A2AE6}" srcOrd="13" destOrd="0" presId="urn:microsoft.com/office/officeart/2005/8/layout/target3"/>
    <dgm:cxn modelId="{6E14CBC7-487E-4395-B89D-D8A6ECF7447B}" type="presParOf" srcId="{333A1088-737F-45CB-B68E-254E46348037}" destId="{8BEBB6EC-1DAA-4CAC-8A25-BC0FCBD5DBD5}" srcOrd="14" destOrd="0" presId="urn:microsoft.com/office/officeart/2005/8/layout/target3"/>
    <dgm:cxn modelId="{6C5DEDFA-BBFB-4AB2-B6D8-2DF049C67FB9}" type="presParOf" srcId="{333A1088-737F-45CB-B68E-254E46348037}" destId="{AED2198E-93D5-4001-81B4-73124B309672}" srcOrd="15" destOrd="0" presId="urn:microsoft.com/office/officeart/2005/8/layout/target3"/>
    <dgm:cxn modelId="{576FED29-ADD6-4092-9FAF-252AFADCB387}" type="presParOf" srcId="{333A1088-737F-45CB-B68E-254E46348037}" destId="{2BE915AB-18AA-4053-B92C-3BFC9ED204BB}" srcOrd="16" destOrd="0" presId="urn:microsoft.com/office/officeart/2005/8/layout/target3"/>
    <dgm:cxn modelId="{F61A6561-6053-4F9A-A5A1-B2C5AF27E5A8}" type="presParOf" srcId="{333A1088-737F-45CB-B68E-254E46348037}" destId="{6BB5E863-4638-4E1D-BFDE-399D028AC4ED}" srcOrd="17" destOrd="0" presId="urn:microsoft.com/office/officeart/2005/8/layout/target3"/>
    <dgm:cxn modelId="{2F652732-B558-4ED4-A391-039E6D8EB382}" type="presParOf" srcId="{333A1088-737F-45CB-B68E-254E46348037}" destId="{5A5FFA88-C948-4069-8E93-59FA12366E83}" srcOrd="18" destOrd="0" presId="urn:microsoft.com/office/officeart/2005/8/layout/target3"/>
    <dgm:cxn modelId="{EEEE1CA9-81ED-454C-B174-0B85ADE03438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3BD3EE-6B05-4F51-8624-B995E12A249F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4917AC15-1D5A-4864-B308-AEE051974205}">
      <dgm:prSet phldrT="[Text]"/>
      <dgm:spPr/>
      <dgm:t>
        <a:bodyPr/>
        <a:lstStyle/>
        <a:p>
          <a:r>
            <a:rPr lang="cs-CZ" dirty="0" smtClean="0"/>
            <a:t>m</a:t>
          </a:r>
          <a:endParaRPr lang="cs-CZ" dirty="0"/>
        </a:p>
      </dgm:t>
    </dgm:pt>
    <dgm:pt modelId="{A94E9DE0-8DF8-4080-8B07-582BC30E0CD5}" type="parTrans" cxnId="{D3820A78-2872-4951-9731-A7FC7336D328}">
      <dgm:prSet/>
      <dgm:spPr/>
      <dgm:t>
        <a:bodyPr/>
        <a:lstStyle/>
        <a:p>
          <a:endParaRPr lang="cs-CZ"/>
        </a:p>
      </dgm:t>
    </dgm:pt>
    <dgm:pt modelId="{D1E4062C-3B99-401A-B293-30FD0BE50DF1}" type="sibTrans" cxnId="{D3820A78-2872-4951-9731-A7FC7336D328}">
      <dgm:prSet/>
      <dgm:spPr/>
      <dgm:t>
        <a:bodyPr/>
        <a:lstStyle/>
        <a:p>
          <a:endParaRPr lang="cs-CZ"/>
        </a:p>
      </dgm:t>
    </dgm:pt>
    <dgm:pt modelId="{51398453-A883-4272-B0A7-3AA880CCBDC7}">
      <dgm:prSet phldrT="[Text]"/>
      <dgm:spPr/>
      <dgm:t>
        <a:bodyPr/>
        <a:lstStyle/>
        <a:p>
          <a:r>
            <a:rPr lang="cs-CZ" dirty="0" smtClean="0"/>
            <a:t>ma</a:t>
          </a:r>
          <a:endParaRPr lang="cs-CZ" dirty="0"/>
        </a:p>
      </dgm:t>
    </dgm:pt>
    <dgm:pt modelId="{C9551BDA-C49D-4D56-A6B7-6C6940D1B75B}" type="parTrans" cxnId="{8EC1F7F5-526F-4B6E-B531-329FC2F3997B}">
      <dgm:prSet/>
      <dgm:spPr/>
      <dgm:t>
        <a:bodyPr/>
        <a:lstStyle/>
        <a:p>
          <a:endParaRPr lang="cs-CZ"/>
        </a:p>
      </dgm:t>
    </dgm:pt>
    <dgm:pt modelId="{71B41622-B955-405C-BB58-48685684133C}" type="sibTrans" cxnId="{8EC1F7F5-526F-4B6E-B531-329FC2F3997B}">
      <dgm:prSet/>
      <dgm:spPr/>
      <dgm:t>
        <a:bodyPr/>
        <a:lstStyle/>
        <a:p>
          <a:endParaRPr lang="cs-CZ"/>
        </a:p>
      </dgm:t>
    </dgm:pt>
    <dgm:pt modelId="{E2D3E2AC-CA49-4784-B16E-19125B2FC232}">
      <dgm:prSet phldrT="[Text]"/>
      <dgm:spPr/>
      <dgm:t>
        <a:bodyPr/>
        <a:lstStyle/>
        <a:p>
          <a:r>
            <a:rPr lang="cs-CZ" dirty="0" smtClean="0"/>
            <a:t>má ma</a:t>
          </a:r>
          <a:endParaRPr lang="cs-CZ" dirty="0"/>
        </a:p>
      </dgm:t>
    </dgm:pt>
    <dgm:pt modelId="{BFCA773B-E457-4301-B563-D0CEA451F163}" type="parTrans" cxnId="{95DA93D9-199E-41F8-A02A-21CB17EEC72A}">
      <dgm:prSet/>
      <dgm:spPr/>
      <dgm:t>
        <a:bodyPr/>
        <a:lstStyle/>
        <a:p>
          <a:endParaRPr lang="cs-CZ"/>
        </a:p>
      </dgm:t>
    </dgm:pt>
    <dgm:pt modelId="{18CF2C7C-3786-4A7D-9081-9D8D41B74B6F}" type="sibTrans" cxnId="{95DA93D9-199E-41F8-A02A-21CB17EEC72A}">
      <dgm:prSet/>
      <dgm:spPr/>
      <dgm:t>
        <a:bodyPr/>
        <a:lstStyle/>
        <a:p>
          <a:endParaRPr lang="cs-CZ"/>
        </a:p>
      </dgm:t>
    </dgm:pt>
    <dgm:pt modelId="{D6B719EE-AA89-45A4-8114-83A17B7079B8}" type="pres">
      <dgm:prSet presAssocID="{213BD3EE-6B05-4F51-8624-B995E12A249F}" presName="linearFlow" presStyleCnt="0">
        <dgm:presLayoutVars>
          <dgm:resizeHandles val="exact"/>
        </dgm:presLayoutVars>
      </dgm:prSet>
      <dgm:spPr/>
    </dgm:pt>
    <dgm:pt modelId="{6AC78261-D053-4289-B82A-591ABF6AE958}" type="pres">
      <dgm:prSet presAssocID="{4917AC15-1D5A-4864-B308-AEE051974205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585849-1ABE-406B-8BD4-ED90FCD99E6B}" type="pres">
      <dgm:prSet presAssocID="{D1E4062C-3B99-401A-B293-30FD0BE50DF1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391A1B7-2DA2-4948-8EB3-E49C314C6F8C}" type="pres">
      <dgm:prSet presAssocID="{D1E4062C-3B99-401A-B293-30FD0BE50DF1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4A3C7387-7326-4D3B-B31D-AE49BDDC9AD6}" type="pres">
      <dgm:prSet presAssocID="{51398453-A883-4272-B0A7-3AA880CCBDC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184357-D5F7-4A69-9FC3-70200E0BDEAF}" type="pres">
      <dgm:prSet presAssocID="{71B41622-B955-405C-BB58-48685684133C}" presName="sibTrans" presStyleLbl="sibTrans2D1" presStyleIdx="1" presStyleCnt="2"/>
      <dgm:spPr/>
      <dgm:t>
        <a:bodyPr/>
        <a:lstStyle/>
        <a:p>
          <a:endParaRPr lang="cs-CZ"/>
        </a:p>
      </dgm:t>
    </dgm:pt>
    <dgm:pt modelId="{E7604A27-FD7B-4943-B4AA-F56C8F4637F8}" type="pres">
      <dgm:prSet presAssocID="{71B41622-B955-405C-BB58-48685684133C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05E53575-B6B6-479D-A1DE-6050A14AEA98}" type="pres">
      <dgm:prSet presAssocID="{E2D3E2AC-CA49-4784-B16E-19125B2FC23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820A78-2872-4951-9731-A7FC7336D328}" srcId="{213BD3EE-6B05-4F51-8624-B995E12A249F}" destId="{4917AC15-1D5A-4864-B308-AEE051974205}" srcOrd="0" destOrd="0" parTransId="{A94E9DE0-8DF8-4080-8B07-582BC30E0CD5}" sibTransId="{D1E4062C-3B99-401A-B293-30FD0BE50DF1}"/>
    <dgm:cxn modelId="{8EC1F7F5-526F-4B6E-B531-329FC2F3997B}" srcId="{213BD3EE-6B05-4F51-8624-B995E12A249F}" destId="{51398453-A883-4272-B0A7-3AA880CCBDC7}" srcOrd="1" destOrd="0" parTransId="{C9551BDA-C49D-4D56-A6B7-6C6940D1B75B}" sibTransId="{71B41622-B955-405C-BB58-48685684133C}"/>
    <dgm:cxn modelId="{C1F9D5D8-E124-4311-8FA3-8D0A08115940}" type="presOf" srcId="{D1E4062C-3B99-401A-B293-30FD0BE50DF1}" destId="{E7585849-1ABE-406B-8BD4-ED90FCD99E6B}" srcOrd="0" destOrd="0" presId="urn:microsoft.com/office/officeart/2005/8/layout/process2"/>
    <dgm:cxn modelId="{BFF5998D-788A-44E3-A77A-8ABFEEA91997}" type="presOf" srcId="{71B41622-B955-405C-BB58-48685684133C}" destId="{E7604A27-FD7B-4943-B4AA-F56C8F4637F8}" srcOrd="1" destOrd="0" presId="urn:microsoft.com/office/officeart/2005/8/layout/process2"/>
    <dgm:cxn modelId="{E5382D80-7A4B-41DD-BAFE-22995BB39368}" type="presOf" srcId="{E2D3E2AC-CA49-4784-B16E-19125B2FC232}" destId="{05E53575-B6B6-479D-A1DE-6050A14AEA98}" srcOrd="0" destOrd="0" presId="urn:microsoft.com/office/officeart/2005/8/layout/process2"/>
    <dgm:cxn modelId="{2BBAE65F-7557-46D3-9E90-9CA567CA3393}" type="presOf" srcId="{D1E4062C-3B99-401A-B293-30FD0BE50DF1}" destId="{2391A1B7-2DA2-4948-8EB3-E49C314C6F8C}" srcOrd="1" destOrd="0" presId="urn:microsoft.com/office/officeart/2005/8/layout/process2"/>
    <dgm:cxn modelId="{21EA225B-252C-4596-BA59-1865D4882E86}" type="presOf" srcId="{51398453-A883-4272-B0A7-3AA880CCBDC7}" destId="{4A3C7387-7326-4D3B-B31D-AE49BDDC9AD6}" srcOrd="0" destOrd="0" presId="urn:microsoft.com/office/officeart/2005/8/layout/process2"/>
    <dgm:cxn modelId="{CDBA2272-120B-4EB8-A40E-26153F8A643E}" type="presOf" srcId="{213BD3EE-6B05-4F51-8624-B995E12A249F}" destId="{D6B719EE-AA89-45A4-8114-83A17B7079B8}" srcOrd="0" destOrd="0" presId="urn:microsoft.com/office/officeart/2005/8/layout/process2"/>
    <dgm:cxn modelId="{4A410A4A-E87B-444E-82B0-E40804CA7EA9}" type="presOf" srcId="{71B41622-B955-405C-BB58-48685684133C}" destId="{D3184357-D5F7-4A69-9FC3-70200E0BDEAF}" srcOrd="0" destOrd="0" presId="urn:microsoft.com/office/officeart/2005/8/layout/process2"/>
    <dgm:cxn modelId="{95DA93D9-199E-41F8-A02A-21CB17EEC72A}" srcId="{213BD3EE-6B05-4F51-8624-B995E12A249F}" destId="{E2D3E2AC-CA49-4784-B16E-19125B2FC232}" srcOrd="2" destOrd="0" parTransId="{BFCA773B-E457-4301-B563-D0CEA451F163}" sibTransId="{18CF2C7C-3786-4A7D-9081-9D8D41B74B6F}"/>
    <dgm:cxn modelId="{C91D53CA-D381-4FA3-833D-7857DD98B8F3}" type="presOf" srcId="{4917AC15-1D5A-4864-B308-AEE051974205}" destId="{6AC78261-D053-4289-B82A-591ABF6AE958}" srcOrd="0" destOrd="0" presId="urn:microsoft.com/office/officeart/2005/8/layout/process2"/>
    <dgm:cxn modelId="{765C0177-3FF9-401C-99BA-74C870913B8F}" type="presParOf" srcId="{D6B719EE-AA89-45A4-8114-83A17B7079B8}" destId="{6AC78261-D053-4289-B82A-591ABF6AE958}" srcOrd="0" destOrd="0" presId="urn:microsoft.com/office/officeart/2005/8/layout/process2"/>
    <dgm:cxn modelId="{9AE5DCF1-3779-4ED9-9627-4C9490C8C6E7}" type="presParOf" srcId="{D6B719EE-AA89-45A4-8114-83A17B7079B8}" destId="{E7585849-1ABE-406B-8BD4-ED90FCD99E6B}" srcOrd="1" destOrd="0" presId="urn:microsoft.com/office/officeart/2005/8/layout/process2"/>
    <dgm:cxn modelId="{781FE0D4-6AD6-470D-8AA5-C184423355C3}" type="presParOf" srcId="{E7585849-1ABE-406B-8BD4-ED90FCD99E6B}" destId="{2391A1B7-2DA2-4948-8EB3-E49C314C6F8C}" srcOrd="0" destOrd="0" presId="urn:microsoft.com/office/officeart/2005/8/layout/process2"/>
    <dgm:cxn modelId="{97907871-6BEA-4A79-AD6B-637B6D3CFD59}" type="presParOf" srcId="{D6B719EE-AA89-45A4-8114-83A17B7079B8}" destId="{4A3C7387-7326-4D3B-B31D-AE49BDDC9AD6}" srcOrd="2" destOrd="0" presId="urn:microsoft.com/office/officeart/2005/8/layout/process2"/>
    <dgm:cxn modelId="{480BBFC4-FFDB-40BD-946E-78DF2A98A3F2}" type="presParOf" srcId="{D6B719EE-AA89-45A4-8114-83A17B7079B8}" destId="{D3184357-D5F7-4A69-9FC3-70200E0BDEAF}" srcOrd="3" destOrd="0" presId="urn:microsoft.com/office/officeart/2005/8/layout/process2"/>
    <dgm:cxn modelId="{71858D5C-93EF-4DA6-B00B-DF7F2FE3DA24}" type="presParOf" srcId="{D3184357-D5F7-4A69-9FC3-70200E0BDEAF}" destId="{E7604A27-FD7B-4943-B4AA-F56C8F4637F8}" srcOrd="0" destOrd="0" presId="urn:microsoft.com/office/officeart/2005/8/layout/process2"/>
    <dgm:cxn modelId="{06AC9806-2001-4012-98B2-D285C2574A3F}" type="presParOf" srcId="{D6B719EE-AA89-45A4-8114-83A17B7079B8}" destId="{05E53575-B6B6-479D-A1DE-6050A14AEA98}" srcOrd="4" destOrd="0" presId="urn:microsoft.com/office/officeart/2005/8/layout/process2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D9EBC51-333E-48B5-91DC-E12D3CCB62C6}" type="doc">
      <dgm:prSet loTypeId="urn:microsoft.com/office/officeart/2005/8/layout/process2" loCatId="process" qsTypeId="urn:microsoft.com/office/officeart/2005/8/quickstyle/simple2" qsCatId="simple" csTypeId="urn:microsoft.com/office/officeart/2005/8/colors/colorful4" csCatId="colorful" phldr="1"/>
      <dgm:spPr/>
    </dgm:pt>
    <dgm:pt modelId="{F69DE6BA-2A03-42DF-9430-803E8203E8CF}">
      <dgm:prSet phldrT="[Text]" custT="1"/>
      <dgm:spPr/>
      <dgm:t>
        <a:bodyPr/>
        <a:lstStyle/>
        <a:p>
          <a:r>
            <a:rPr lang="cs-CZ" sz="6000" baseline="0" dirty="0" smtClean="0"/>
            <a:t>m</a:t>
          </a:r>
          <a:endParaRPr lang="cs-CZ" sz="6000" baseline="0" dirty="0"/>
        </a:p>
      </dgm:t>
    </dgm:pt>
    <dgm:pt modelId="{4485D519-E558-4DCD-AB08-3204DFC2C5E6}" type="parTrans" cxnId="{BE24DF56-51A1-4611-B542-7FFC17E9176A}">
      <dgm:prSet/>
      <dgm:spPr/>
      <dgm:t>
        <a:bodyPr/>
        <a:lstStyle/>
        <a:p>
          <a:endParaRPr lang="cs-CZ"/>
        </a:p>
      </dgm:t>
    </dgm:pt>
    <dgm:pt modelId="{12F0C93D-4DCB-4E12-8036-43BD1E91B283}" type="sibTrans" cxnId="{BE24DF56-51A1-4611-B542-7FFC17E9176A}">
      <dgm:prSet/>
      <dgm:spPr/>
      <dgm:t>
        <a:bodyPr/>
        <a:lstStyle/>
        <a:p>
          <a:endParaRPr lang="cs-CZ"/>
        </a:p>
      </dgm:t>
    </dgm:pt>
    <dgm:pt modelId="{924CA637-D9CB-413E-AE5C-1E8C83222837}">
      <dgm:prSet phldrT="[Text]" custT="1"/>
      <dgm:spPr/>
      <dgm:t>
        <a:bodyPr/>
        <a:lstStyle/>
        <a:p>
          <a:r>
            <a:rPr lang="cs-CZ" sz="6000" dirty="0" smtClean="0"/>
            <a:t>ma</a:t>
          </a:r>
          <a:endParaRPr lang="cs-CZ" sz="6000" dirty="0"/>
        </a:p>
      </dgm:t>
    </dgm:pt>
    <dgm:pt modelId="{D0E399FD-1E3C-4417-A6DC-CDBC4D814265}" type="parTrans" cxnId="{A3668894-4644-4A16-8828-3A3912AD7D28}">
      <dgm:prSet/>
      <dgm:spPr/>
      <dgm:t>
        <a:bodyPr/>
        <a:lstStyle/>
        <a:p>
          <a:endParaRPr lang="cs-CZ"/>
        </a:p>
      </dgm:t>
    </dgm:pt>
    <dgm:pt modelId="{0A5921C2-D0DB-4A4A-A5C3-10139EB3DCDC}" type="sibTrans" cxnId="{A3668894-4644-4A16-8828-3A3912AD7D28}">
      <dgm:prSet/>
      <dgm:spPr/>
      <dgm:t>
        <a:bodyPr/>
        <a:lstStyle/>
        <a:p>
          <a:endParaRPr lang="cs-CZ"/>
        </a:p>
      </dgm:t>
    </dgm:pt>
    <dgm:pt modelId="{7BFB1B1D-77B3-41CB-8348-0AE5192ABDC5}">
      <dgm:prSet phldrT="[Text]" custT="1"/>
      <dgm:spPr/>
      <dgm:t>
        <a:bodyPr/>
        <a:lstStyle/>
        <a:p>
          <a:r>
            <a:rPr lang="cs-CZ" sz="6000" dirty="0" smtClean="0"/>
            <a:t>má ma</a:t>
          </a:r>
          <a:endParaRPr lang="cs-CZ" sz="6000" dirty="0"/>
        </a:p>
      </dgm:t>
    </dgm:pt>
    <dgm:pt modelId="{5A14CDC1-28EA-4A95-BC24-A165E5CA93B3}" type="parTrans" cxnId="{638F3689-E65E-4301-A4CA-D8A123085599}">
      <dgm:prSet/>
      <dgm:spPr/>
      <dgm:t>
        <a:bodyPr/>
        <a:lstStyle/>
        <a:p>
          <a:endParaRPr lang="cs-CZ"/>
        </a:p>
      </dgm:t>
    </dgm:pt>
    <dgm:pt modelId="{6BC547FC-307D-4438-A00F-0BE61057715B}" type="sibTrans" cxnId="{638F3689-E65E-4301-A4CA-D8A123085599}">
      <dgm:prSet/>
      <dgm:spPr/>
      <dgm:t>
        <a:bodyPr/>
        <a:lstStyle/>
        <a:p>
          <a:endParaRPr lang="cs-CZ"/>
        </a:p>
      </dgm:t>
    </dgm:pt>
    <dgm:pt modelId="{D94DC8F2-DA14-4F4C-B756-AA99FB4B1CBD}" type="pres">
      <dgm:prSet presAssocID="{ED9EBC51-333E-48B5-91DC-E12D3CCB62C6}" presName="linearFlow" presStyleCnt="0">
        <dgm:presLayoutVars>
          <dgm:resizeHandles val="exact"/>
        </dgm:presLayoutVars>
      </dgm:prSet>
      <dgm:spPr/>
    </dgm:pt>
    <dgm:pt modelId="{8D7DCAEE-F9F4-4A9D-BBBA-B66EC88D65C7}" type="pres">
      <dgm:prSet presAssocID="{F69DE6BA-2A03-42DF-9430-803E8203E8CF}" presName="node" presStyleLbl="node1" presStyleIdx="0" presStyleCnt="3" custLinFactNeighborX="-782" custLinFactNeighborY="62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3B2C1-54D3-491E-897D-2E6726070F30}" type="pres">
      <dgm:prSet presAssocID="{12F0C93D-4DCB-4E12-8036-43BD1E91B283}" presName="sibTrans" presStyleLbl="sibTrans2D1" presStyleIdx="0" presStyleCnt="2"/>
      <dgm:spPr/>
      <dgm:t>
        <a:bodyPr/>
        <a:lstStyle/>
        <a:p>
          <a:endParaRPr lang="cs-CZ"/>
        </a:p>
      </dgm:t>
    </dgm:pt>
    <dgm:pt modelId="{1AD8ECAD-FB05-491C-A666-82A00CB04AD0}" type="pres">
      <dgm:prSet presAssocID="{12F0C93D-4DCB-4E12-8036-43BD1E91B283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AFCC7BE3-C259-4434-BC8F-56C588933FF9}" type="pres">
      <dgm:prSet presAssocID="{924CA637-D9CB-413E-AE5C-1E8C8322283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79D8F9-89B7-453E-97B3-A7E3EB9176D4}" type="pres">
      <dgm:prSet presAssocID="{0A5921C2-D0DB-4A4A-A5C3-10139EB3DCDC}" presName="sibTrans" presStyleLbl="sibTrans2D1" presStyleIdx="1" presStyleCnt="2"/>
      <dgm:spPr/>
      <dgm:t>
        <a:bodyPr/>
        <a:lstStyle/>
        <a:p>
          <a:endParaRPr lang="cs-CZ"/>
        </a:p>
      </dgm:t>
    </dgm:pt>
    <dgm:pt modelId="{D1A55A46-4EB7-4314-95E1-EFC26ED542ED}" type="pres">
      <dgm:prSet presAssocID="{0A5921C2-D0DB-4A4A-A5C3-10139EB3DCDC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DBCC4E9D-F612-40C6-A5FF-798115E03B02}" type="pres">
      <dgm:prSet presAssocID="{7BFB1B1D-77B3-41CB-8348-0AE5192ABDC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D14D7A-52FA-4A59-95CE-8EBCD496CC30}" type="presOf" srcId="{12F0C93D-4DCB-4E12-8036-43BD1E91B283}" destId="{80C3B2C1-54D3-491E-897D-2E6726070F30}" srcOrd="0" destOrd="0" presId="urn:microsoft.com/office/officeart/2005/8/layout/process2"/>
    <dgm:cxn modelId="{638F3689-E65E-4301-A4CA-D8A123085599}" srcId="{ED9EBC51-333E-48B5-91DC-E12D3CCB62C6}" destId="{7BFB1B1D-77B3-41CB-8348-0AE5192ABDC5}" srcOrd="2" destOrd="0" parTransId="{5A14CDC1-28EA-4A95-BC24-A165E5CA93B3}" sibTransId="{6BC547FC-307D-4438-A00F-0BE61057715B}"/>
    <dgm:cxn modelId="{05046B2A-7BBE-4485-98F2-10CA3C93DCE8}" type="presOf" srcId="{ED9EBC51-333E-48B5-91DC-E12D3CCB62C6}" destId="{D94DC8F2-DA14-4F4C-B756-AA99FB4B1CBD}" srcOrd="0" destOrd="0" presId="urn:microsoft.com/office/officeart/2005/8/layout/process2"/>
    <dgm:cxn modelId="{45704018-4DD0-4704-8EED-81ADFC7A4F19}" type="presOf" srcId="{12F0C93D-4DCB-4E12-8036-43BD1E91B283}" destId="{1AD8ECAD-FB05-491C-A666-82A00CB04AD0}" srcOrd="1" destOrd="0" presId="urn:microsoft.com/office/officeart/2005/8/layout/process2"/>
    <dgm:cxn modelId="{B6142F6D-5C53-46B5-9676-F4FAAB0EC3DF}" type="presOf" srcId="{0A5921C2-D0DB-4A4A-A5C3-10139EB3DCDC}" destId="{B679D8F9-89B7-453E-97B3-A7E3EB9176D4}" srcOrd="0" destOrd="0" presId="urn:microsoft.com/office/officeart/2005/8/layout/process2"/>
    <dgm:cxn modelId="{88FF0EBC-A500-4609-B79F-1DEFD304E015}" type="presOf" srcId="{7BFB1B1D-77B3-41CB-8348-0AE5192ABDC5}" destId="{DBCC4E9D-F612-40C6-A5FF-798115E03B02}" srcOrd="0" destOrd="0" presId="urn:microsoft.com/office/officeart/2005/8/layout/process2"/>
    <dgm:cxn modelId="{A3668894-4644-4A16-8828-3A3912AD7D28}" srcId="{ED9EBC51-333E-48B5-91DC-E12D3CCB62C6}" destId="{924CA637-D9CB-413E-AE5C-1E8C83222837}" srcOrd="1" destOrd="0" parTransId="{D0E399FD-1E3C-4417-A6DC-CDBC4D814265}" sibTransId="{0A5921C2-D0DB-4A4A-A5C3-10139EB3DCDC}"/>
    <dgm:cxn modelId="{3DD8CF54-411A-485A-837D-9B734B101CB4}" type="presOf" srcId="{0A5921C2-D0DB-4A4A-A5C3-10139EB3DCDC}" destId="{D1A55A46-4EB7-4314-95E1-EFC26ED542ED}" srcOrd="1" destOrd="0" presId="urn:microsoft.com/office/officeart/2005/8/layout/process2"/>
    <dgm:cxn modelId="{704C61D1-DA2C-49D3-9E90-3498CF2FF5C0}" type="presOf" srcId="{F69DE6BA-2A03-42DF-9430-803E8203E8CF}" destId="{8D7DCAEE-F9F4-4A9D-BBBA-B66EC88D65C7}" srcOrd="0" destOrd="0" presId="urn:microsoft.com/office/officeart/2005/8/layout/process2"/>
    <dgm:cxn modelId="{BE24DF56-51A1-4611-B542-7FFC17E9176A}" srcId="{ED9EBC51-333E-48B5-91DC-E12D3CCB62C6}" destId="{F69DE6BA-2A03-42DF-9430-803E8203E8CF}" srcOrd="0" destOrd="0" parTransId="{4485D519-E558-4DCD-AB08-3204DFC2C5E6}" sibTransId="{12F0C93D-4DCB-4E12-8036-43BD1E91B283}"/>
    <dgm:cxn modelId="{AD87D93F-3364-4D28-A358-28B4844F41B7}" type="presOf" srcId="{924CA637-D9CB-413E-AE5C-1E8C83222837}" destId="{AFCC7BE3-C259-4434-BC8F-56C588933FF9}" srcOrd="0" destOrd="0" presId="urn:microsoft.com/office/officeart/2005/8/layout/process2"/>
    <dgm:cxn modelId="{15FBFD5B-A4D9-495B-B25A-4F110DDE2B9D}" type="presParOf" srcId="{D94DC8F2-DA14-4F4C-B756-AA99FB4B1CBD}" destId="{8D7DCAEE-F9F4-4A9D-BBBA-B66EC88D65C7}" srcOrd="0" destOrd="0" presId="urn:microsoft.com/office/officeart/2005/8/layout/process2"/>
    <dgm:cxn modelId="{16107DC1-609D-4719-B8F7-E54E41AC27EE}" type="presParOf" srcId="{D94DC8F2-DA14-4F4C-B756-AA99FB4B1CBD}" destId="{80C3B2C1-54D3-491E-897D-2E6726070F30}" srcOrd="1" destOrd="0" presId="urn:microsoft.com/office/officeart/2005/8/layout/process2"/>
    <dgm:cxn modelId="{F239F642-F24E-437D-94DC-C830CD1E4214}" type="presParOf" srcId="{80C3B2C1-54D3-491E-897D-2E6726070F30}" destId="{1AD8ECAD-FB05-491C-A666-82A00CB04AD0}" srcOrd="0" destOrd="0" presId="urn:microsoft.com/office/officeart/2005/8/layout/process2"/>
    <dgm:cxn modelId="{5D89E1F2-0EAF-444D-A4EE-FD710BABC24E}" type="presParOf" srcId="{D94DC8F2-DA14-4F4C-B756-AA99FB4B1CBD}" destId="{AFCC7BE3-C259-4434-BC8F-56C588933FF9}" srcOrd="2" destOrd="0" presId="urn:microsoft.com/office/officeart/2005/8/layout/process2"/>
    <dgm:cxn modelId="{025302C6-3991-445C-A347-0C0CF0789CEA}" type="presParOf" srcId="{D94DC8F2-DA14-4F4C-B756-AA99FB4B1CBD}" destId="{B679D8F9-89B7-453E-97B3-A7E3EB9176D4}" srcOrd="3" destOrd="0" presId="urn:microsoft.com/office/officeart/2005/8/layout/process2"/>
    <dgm:cxn modelId="{E241000C-F5EC-4B9D-A43D-E6DF72EB925A}" type="presParOf" srcId="{B679D8F9-89B7-453E-97B3-A7E3EB9176D4}" destId="{D1A55A46-4EB7-4314-95E1-EFC26ED542ED}" srcOrd="0" destOrd="0" presId="urn:microsoft.com/office/officeart/2005/8/layout/process2"/>
    <dgm:cxn modelId="{96639D1D-B91D-4594-BAC2-F64CAB02DA79}" type="presParOf" srcId="{D94DC8F2-DA14-4F4C-B756-AA99FB4B1CBD}" destId="{DBCC4E9D-F612-40C6-A5FF-798115E03B02}" srcOrd="4" destOrd="0" presId="urn:microsoft.com/office/officeart/2005/8/layout/process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063E6B-6011-45EE-BA9A-A983FC8AD56F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DFD063-896C-46F4-A212-A9E26B2A59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3F31B16-E4C9-42B3-8628-A87D2ABF3EE8}" type="datetimeFigureOut">
              <a:rPr lang="cs-CZ" smtClean="0"/>
              <a:pPr/>
              <a:t>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4EC41ED-8E48-4D6A-93FC-5A650CEB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3F31B16-E4C9-42B3-8628-A87D2ABF3EE8}" type="datetimeFigureOut">
              <a:rPr lang="cs-CZ" smtClean="0"/>
              <a:pPr/>
              <a:t>8.11.2011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4EC41ED-8E48-4D6A-93FC-5A650CEB18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3F31B16-E4C9-42B3-8628-A87D2ABF3EE8}" type="datetimeFigureOut">
              <a:rPr lang="cs-CZ" smtClean="0"/>
              <a:pPr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4EC41ED-8E48-4D6A-93FC-5A650CEB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31B16-E4C9-42B3-8628-A87D2ABF3EE8}" type="datetimeFigureOut">
              <a:rPr lang="cs-CZ" smtClean="0"/>
              <a:pPr/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41ED-8E48-4D6A-93FC-5A650CEB18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31B16-E4C9-42B3-8628-A87D2ABF3EE8}" type="datetimeFigureOut">
              <a:rPr lang="cs-CZ" smtClean="0"/>
              <a:pPr/>
              <a:t>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41ED-8E48-4D6A-93FC-5A650CEB18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3F31B16-E4C9-42B3-8628-A87D2ABF3EE8}" type="datetimeFigureOut">
              <a:rPr lang="cs-CZ" smtClean="0"/>
              <a:pPr/>
              <a:t>8.11.2011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4EC41ED-8E48-4D6A-93FC-5A650CEB18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31B16-E4C9-42B3-8628-A87D2ABF3EE8}" type="datetimeFigureOut">
              <a:rPr lang="cs-CZ" smtClean="0"/>
              <a:pPr/>
              <a:t>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41ED-8E48-4D6A-93FC-5A650CEB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3F31B16-E4C9-42B3-8628-A87D2ABF3EE8}" type="datetimeFigureOut">
              <a:rPr lang="cs-CZ" smtClean="0"/>
              <a:pPr/>
              <a:t>8.11.2011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4EC41ED-8E48-4D6A-93FC-5A650CEB18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3F31B16-E4C9-42B3-8628-A87D2ABF3EE8}" type="datetimeFigureOut">
              <a:rPr lang="cs-CZ" smtClean="0"/>
              <a:pPr/>
              <a:t>8.11.2011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4EC41ED-8E48-4D6A-93FC-5A650CEB18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31B16-E4C9-42B3-8628-A87D2ABF3EE8}" type="datetimeFigureOut">
              <a:rPr lang="cs-CZ" smtClean="0"/>
              <a:pPr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41ED-8E48-4D6A-93FC-5A650CEB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31B16-E4C9-42B3-8628-A87D2ABF3EE8}" type="datetimeFigureOut">
              <a:rPr lang="cs-CZ" smtClean="0"/>
              <a:pPr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41ED-8E48-4D6A-93FC-5A650CEB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3F31B16-E4C9-42B3-8628-A87D2ABF3EE8}" type="datetimeFigureOut">
              <a:rPr lang="cs-CZ" smtClean="0"/>
              <a:pPr/>
              <a:t>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4EC41ED-8E48-4D6A-93FC-5A650CEB18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Data" Target="../diagrams/data2.xml"/><Relationship Id="rId7" Type="http://schemas.openxmlformats.org/officeDocument/2006/relationships/diagramData" Target="../diagrams/data3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diagramColors" Target="../diagrams/colors3.xml"/><Relationship Id="rId4" Type="http://schemas.openxmlformats.org/officeDocument/2006/relationships/diagramLayout" Target="../diagrams/layout2.xml"/><Relationship Id="rId9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metodický list je určen pro žáky 1. tříd</a:t>
            </a:r>
          </a:p>
          <a:p>
            <a:r>
              <a:rPr lang="cs-CZ" dirty="0" smtClean="0"/>
              <a:t> je použit PowerPoint</a:t>
            </a:r>
          </a:p>
          <a:p>
            <a:r>
              <a:rPr lang="cs-CZ" dirty="0" smtClean="0"/>
              <a:t> je určen pro interaktivní tabuli</a:t>
            </a:r>
          </a:p>
          <a:p>
            <a:r>
              <a:rPr lang="cs-CZ" dirty="0" smtClean="0"/>
              <a:t> je zařazen </a:t>
            </a:r>
            <a:r>
              <a:rPr lang="cs-CZ" dirty="0" smtClean="0"/>
              <a:t>v </a:t>
            </a:r>
            <a:r>
              <a:rPr lang="cs-CZ" dirty="0" smtClean="0"/>
              <a:t>opakovací části </a:t>
            </a:r>
            <a:r>
              <a:rPr lang="cs-CZ" dirty="0" smtClean="0"/>
              <a:t>hodiny</a:t>
            </a:r>
          </a:p>
          <a:p>
            <a:endParaRPr lang="cs-CZ" dirty="0" smtClean="0"/>
          </a:p>
          <a:p>
            <a:r>
              <a:rPr lang="cs-CZ" dirty="0" smtClean="0"/>
              <a:t>Děti práce s vytvořeným materiálem bavila, k zadaným úkolům přistupovaly aktivně, plnily je bez větších obtíží. Nové učivo – čtení slov a vět – proběhlo také bez problémů.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písmena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85785" y="1397000"/>
          <a:ext cx="6834215" cy="42465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366843"/>
                <a:gridCol w="1366843"/>
                <a:gridCol w="1366843"/>
                <a:gridCol w="1366843"/>
                <a:gridCol w="1366843"/>
              </a:tblGrid>
              <a:tr h="1061645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M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á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 l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aseline="0" dirty="0" smtClean="0"/>
                        <a:t> </a:t>
                      </a:r>
                      <a:r>
                        <a:rPr lang="cs-CZ" sz="6000" dirty="0" smtClean="0"/>
                        <a:t>p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ů</a:t>
                      </a:r>
                      <a:endParaRPr lang="cs-CZ" sz="6000" dirty="0"/>
                    </a:p>
                  </a:txBody>
                  <a:tcPr/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</a:t>
                      </a:r>
                      <a:r>
                        <a:rPr lang="cs-CZ" sz="6000" b="1" dirty="0" smtClean="0"/>
                        <a:t>L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 </a:t>
                      </a:r>
                      <a:r>
                        <a:rPr lang="cs-CZ" sz="6000" b="1" dirty="0" smtClean="0"/>
                        <a:t>m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o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E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Y</a:t>
                      </a:r>
                      <a:endParaRPr lang="cs-CZ" sz="6000" b="1" dirty="0"/>
                    </a:p>
                  </a:txBody>
                  <a:tcPr/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i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O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e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M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í</a:t>
                      </a:r>
                      <a:endParaRPr lang="cs-CZ" sz="6000" b="1" dirty="0"/>
                    </a:p>
                  </a:txBody>
                  <a:tcPr/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P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s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m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 S</a:t>
                      </a:r>
                      <a:endParaRPr lang="cs-CZ" sz="6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dirty="0" smtClean="0"/>
                        <a:t> ý</a:t>
                      </a:r>
                      <a:endParaRPr lang="cs-CZ" sz="6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slabiku k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000" b="1" dirty="0" smtClean="0"/>
              <a:t>ma</a:t>
            </a:r>
          </a:p>
          <a:p>
            <a:r>
              <a:rPr lang="cs-CZ" sz="6000" b="1" dirty="0" err="1" smtClean="0"/>
              <a:t>me</a:t>
            </a:r>
            <a:endParaRPr lang="cs-CZ" sz="6000" b="1" dirty="0" smtClean="0"/>
          </a:p>
          <a:p>
            <a:r>
              <a:rPr lang="cs-CZ" sz="6000" b="1" dirty="0" smtClean="0"/>
              <a:t>mu</a:t>
            </a:r>
          </a:p>
          <a:p>
            <a:r>
              <a:rPr lang="cs-CZ" sz="6000" b="1" dirty="0" err="1" smtClean="0"/>
              <a:t>mo</a:t>
            </a:r>
            <a:endParaRPr lang="cs-CZ" sz="6000" b="1" dirty="0" smtClean="0"/>
          </a:p>
          <a:p>
            <a:r>
              <a:rPr lang="cs-CZ" sz="6000" b="1" dirty="0" smtClean="0"/>
              <a:t>mi</a:t>
            </a:r>
            <a:endParaRPr lang="cs-CZ" sz="6000" b="1" dirty="0"/>
          </a:p>
        </p:txBody>
      </p:sp>
      <p:pic>
        <p:nvPicPr>
          <p:cNvPr id="2050" name="Picture 2" descr="C:\Users\PC\AppData\Local\Microsoft\Windows\Temporary Internet Files\Content.IE5\ZE540D7A\MC900123199[1].wmf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643570" y="3786190"/>
            <a:ext cx="1677220" cy="1447728"/>
          </a:xfrm>
          <a:prstGeom prst="rect">
            <a:avLst/>
          </a:prstGeom>
          <a:noFill/>
        </p:spPr>
      </p:pic>
      <p:pic>
        <p:nvPicPr>
          <p:cNvPr id="2051" name="Picture 3" descr="C:\Users\PC\AppData\Local\Microsoft\Windows\Temporary Internet Files\Content.IE5\GWXK17IJ\MP90040685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1571612"/>
            <a:ext cx="1040892" cy="1560576"/>
          </a:xfrm>
          <a:prstGeom prst="rect">
            <a:avLst/>
          </a:prstGeom>
          <a:noFill/>
        </p:spPr>
      </p:pic>
      <p:pic>
        <p:nvPicPr>
          <p:cNvPr id="2052" name="Picture 4" descr="C:\Users\PC\AppData\Local\Microsoft\Windows\Temporary Internet Files\Content.IE5\GWXK17IJ\MC90043217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71934" y="4643446"/>
            <a:ext cx="1285884" cy="1288105"/>
          </a:xfrm>
          <a:prstGeom prst="rect">
            <a:avLst/>
          </a:prstGeom>
          <a:noFill/>
        </p:spPr>
      </p:pic>
      <p:pic>
        <p:nvPicPr>
          <p:cNvPr id="2053" name="Picture 5" descr="C:\Users\PC\AppData\Local\Microsoft\Windows\Temporary Internet Files\Content.IE5\ZE540D7A\MP90044486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86446" y="1928802"/>
            <a:ext cx="1355556" cy="1046790"/>
          </a:xfrm>
          <a:prstGeom prst="rect">
            <a:avLst/>
          </a:prstGeom>
          <a:noFill/>
        </p:spPr>
      </p:pic>
      <p:pic>
        <p:nvPicPr>
          <p:cNvPr id="2054" name="Picture 6" descr="C:\Users\PC\AppData\Local\Microsoft\Windows\Temporary Internet Files\Content.IE5\3YXYRSP2\MP900175453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643306" y="3214686"/>
            <a:ext cx="1828800" cy="122834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2" name="camera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slabiky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1571612"/>
          <a:ext cx="7572430" cy="4071968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514486"/>
                <a:gridCol w="1514486"/>
                <a:gridCol w="1514486"/>
                <a:gridCol w="1514486"/>
                <a:gridCol w="1514486"/>
              </a:tblGrid>
              <a:tr h="1017992"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Má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my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mé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Mo</a:t>
                      </a:r>
                      <a:endParaRPr lang="cs-CZ" sz="6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dirty="0" smtClean="0"/>
                        <a:t>mů</a:t>
                      </a:r>
                      <a:endParaRPr lang="cs-CZ" sz="6000" dirty="0"/>
                    </a:p>
                  </a:txBody>
                  <a:tcPr/>
                </a:tc>
              </a:tr>
              <a:tr h="1017992"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mi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Mu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ma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Mí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Me</a:t>
                      </a:r>
                      <a:endParaRPr lang="cs-CZ" sz="6000" b="1" i="0" baseline="0" dirty="0"/>
                    </a:p>
                  </a:txBody>
                  <a:tcPr/>
                </a:tc>
              </a:tr>
              <a:tr h="1017992"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Mý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mó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Ma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me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mí</a:t>
                      </a:r>
                      <a:endParaRPr lang="cs-CZ" sz="6000" b="1" i="0" baseline="0" dirty="0"/>
                    </a:p>
                  </a:txBody>
                  <a:tcPr/>
                </a:tc>
              </a:tr>
              <a:tr h="1017992"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Mó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mu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má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Mé</a:t>
                      </a:r>
                      <a:endParaRPr lang="cs-CZ" sz="6000" b="1" i="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6000" b="1" i="0" baseline="0" dirty="0" smtClean="0"/>
                        <a:t>Mi</a:t>
                      </a:r>
                      <a:endParaRPr lang="cs-CZ" sz="6000" b="1" i="0" baseline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Diagram 2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ransition spd="slow">
    <p:wipe dir="d"/>
    <p:sndAc>
      <p:stSnd>
        <p:snd r:embed="rId2" name="wind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Máma má         .</a:t>
            </a:r>
          </a:p>
          <a:p>
            <a:r>
              <a:rPr lang="cs-CZ" sz="6000" dirty="0" smtClean="0"/>
              <a:t>Máma má        .</a:t>
            </a:r>
          </a:p>
          <a:p>
            <a:r>
              <a:rPr lang="cs-CZ" sz="6000" dirty="0" smtClean="0"/>
              <a:t>Máma má i      .</a:t>
            </a:r>
          </a:p>
          <a:p>
            <a:r>
              <a:rPr lang="cs-CZ" sz="6000" dirty="0" smtClean="0"/>
              <a:t>Máma má Emu.</a:t>
            </a:r>
            <a:endParaRPr lang="cs-CZ" sz="6000" dirty="0"/>
          </a:p>
        </p:txBody>
      </p:sp>
      <p:pic>
        <p:nvPicPr>
          <p:cNvPr id="4098" name="Picture 2" descr="C:\Users\PC\AppData\Local\Microsoft\Windows\Temporary Internet Files\Content.IE5\PL6XG2XP\MC90044173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1500174"/>
            <a:ext cx="1243002" cy="1243002"/>
          </a:xfrm>
          <a:prstGeom prst="rect">
            <a:avLst/>
          </a:prstGeom>
          <a:noFill/>
        </p:spPr>
      </p:pic>
      <p:pic>
        <p:nvPicPr>
          <p:cNvPr id="4099" name="Picture 3" descr="C:\Users\PC\AppData\Local\Microsoft\Windows\Temporary Internet Files\Content.IE5\GWXK17IJ\MP90038755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2643182"/>
            <a:ext cx="1127773" cy="804478"/>
          </a:xfrm>
          <a:prstGeom prst="rect">
            <a:avLst/>
          </a:prstGeom>
          <a:noFill/>
        </p:spPr>
      </p:pic>
      <p:pic>
        <p:nvPicPr>
          <p:cNvPr id="4100" name="Picture 4" descr="C:\Users\PC\AppData\Local\Microsoft\Windows\Temporary Internet Files\Content.IE5\GWXK17IJ\MC90023439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6" y="3571876"/>
            <a:ext cx="908535" cy="8572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  <p:sndAc>
      <p:stSnd>
        <p:snd r:embed="rId2" name="chimes.wav" builtIn="1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000" dirty="0" smtClean="0"/>
              <a:t>Máme mámu.</a:t>
            </a:r>
          </a:p>
          <a:p>
            <a:r>
              <a:rPr lang="cs-CZ" sz="6000" dirty="0" smtClean="0"/>
              <a:t>Máma umí        .</a:t>
            </a:r>
          </a:p>
          <a:p>
            <a:r>
              <a:rPr lang="cs-CZ" sz="6000" dirty="0" smtClean="0"/>
              <a:t>Máma má      .</a:t>
            </a:r>
          </a:p>
          <a:p>
            <a:r>
              <a:rPr lang="cs-CZ" sz="6000" dirty="0" smtClean="0"/>
              <a:t>Má i      .</a:t>
            </a:r>
          </a:p>
          <a:p>
            <a:r>
              <a:rPr lang="cs-CZ" sz="6000" dirty="0" smtClean="0"/>
              <a:t>My máme i Emu.</a:t>
            </a:r>
            <a:endParaRPr lang="cs-CZ" sz="6000" dirty="0"/>
          </a:p>
        </p:txBody>
      </p:sp>
      <p:pic>
        <p:nvPicPr>
          <p:cNvPr id="3075" name="Picture 3" descr="C:\Users\PC\AppData\Local\Microsoft\Windows\Temporary Internet Files\Content.IE5\GWXK17IJ\MP9004015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2500306"/>
            <a:ext cx="1093129" cy="728468"/>
          </a:xfrm>
          <a:prstGeom prst="rect">
            <a:avLst/>
          </a:prstGeom>
          <a:noFill/>
        </p:spPr>
      </p:pic>
      <p:pic>
        <p:nvPicPr>
          <p:cNvPr id="3077" name="Picture 5" descr="C:\Users\PC\AppData\Local\Microsoft\Windows\Temporary Internet Files\Content.IE5\PL6XG2XP\MC9004332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3357562"/>
            <a:ext cx="785818" cy="785818"/>
          </a:xfrm>
          <a:prstGeom prst="rect">
            <a:avLst/>
          </a:prstGeom>
          <a:noFill/>
        </p:spPr>
      </p:pic>
      <p:pic>
        <p:nvPicPr>
          <p:cNvPr id="3078" name="Picture 6" descr="C:\Users\PC\AppData\Local\Microsoft\Windows\Temporary Internet Files\Content.IE5\PL6XG2XP\MP90044480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00364" y="4214818"/>
            <a:ext cx="681394" cy="8939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101</TotalTime>
  <Words>222</Words>
  <Application>Microsoft Office PowerPoint</Application>
  <PresentationFormat>Předvádění na obrazovce (4:3)</PresentationFormat>
  <Paragraphs>81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anotace</vt:lpstr>
      <vt:lpstr>Čti písmena</vt:lpstr>
      <vt:lpstr>Přiřaď slabiku k obrázku</vt:lpstr>
      <vt:lpstr>Čti slabiky</vt:lpstr>
      <vt:lpstr>Snímek 6</vt:lpstr>
      <vt:lpstr>Čti věty</vt:lpstr>
      <vt:lpstr>Čti věty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9</cp:revision>
  <dcterms:created xsi:type="dcterms:W3CDTF">2011-11-07T21:53:58Z</dcterms:created>
  <dcterms:modified xsi:type="dcterms:W3CDTF">2011-11-08T22:09:05Z</dcterms:modified>
</cp:coreProperties>
</file>