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59" r:id="rId5"/>
    <p:sldId id="256" r:id="rId6"/>
    <p:sldId id="257" r:id="rId7"/>
    <p:sldId id="258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747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6546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5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07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941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09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8281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777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905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4271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29.5.2012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4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062664" cy="3267794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Název školy: </a:t>
            </a:r>
            <a:r>
              <a:rPr lang="cs-CZ" sz="3200" dirty="0" smtClean="0"/>
              <a:t>Základní škola Brandýs nad Labem – Stará Boleslav, Školní 291</a:t>
            </a:r>
            <a:br>
              <a:rPr lang="cs-CZ" sz="3200" dirty="0" smtClean="0"/>
            </a:br>
            <a:r>
              <a:rPr lang="cs-CZ" sz="3200" b="1" dirty="0" smtClean="0"/>
              <a:t>Autor:</a:t>
            </a:r>
            <a:r>
              <a:rPr lang="cs-CZ" sz="3200" dirty="0" smtClean="0"/>
              <a:t> Mgr. Olga Slováková</a:t>
            </a:r>
            <a:br>
              <a:rPr lang="cs-CZ" sz="3200" dirty="0" smtClean="0"/>
            </a:br>
            <a:r>
              <a:rPr lang="cs-CZ" sz="3200" b="1" dirty="0" smtClean="0"/>
              <a:t>Název materiálu: </a:t>
            </a:r>
            <a:r>
              <a:rPr lang="cs-CZ" sz="3200" dirty="0" smtClean="0"/>
              <a:t>VY_32_INOVACE_12_Tělo a jeho </a:t>
            </a:r>
            <a:r>
              <a:rPr lang="cs-CZ" sz="3200" dirty="0"/>
              <a:t>části Anglický jazyk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33056"/>
            <a:ext cx="7232848" cy="72008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Číslo projektu: CZ.1.07/1.4.00/21.0979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013176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08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Seznamování s pojmy těla v 8. ročníku a rozvíjení znalostí v 9. ročníku </a:t>
            </a:r>
            <a:r>
              <a:rPr lang="cs-CZ" smtClean="0"/>
              <a:t>ZŠ praktické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807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    BODY   (spoj)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Hlava</a:t>
            </a:r>
          </a:p>
          <a:p>
            <a:r>
              <a:rPr lang="cs-CZ" dirty="0" smtClean="0"/>
              <a:t>Krk</a:t>
            </a:r>
          </a:p>
          <a:p>
            <a:r>
              <a:rPr lang="cs-CZ" dirty="0" smtClean="0"/>
              <a:t>Trup</a:t>
            </a:r>
          </a:p>
          <a:p>
            <a:r>
              <a:rPr lang="cs-CZ" dirty="0" smtClean="0"/>
              <a:t>Břicho</a:t>
            </a:r>
          </a:p>
          <a:p>
            <a:r>
              <a:rPr lang="cs-CZ" dirty="0" smtClean="0"/>
              <a:t>Ruka</a:t>
            </a:r>
          </a:p>
          <a:p>
            <a:r>
              <a:rPr lang="cs-CZ" dirty="0" smtClean="0"/>
              <a:t>Noha</a:t>
            </a:r>
          </a:p>
          <a:p>
            <a:r>
              <a:rPr lang="cs-CZ" dirty="0" smtClean="0"/>
              <a:t>Paže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Leg</a:t>
            </a:r>
          </a:p>
          <a:p>
            <a:r>
              <a:rPr lang="cs-CZ" dirty="0" err="1" smtClean="0"/>
              <a:t>Neck</a:t>
            </a:r>
            <a:endParaRPr lang="cs-CZ" dirty="0" smtClean="0"/>
          </a:p>
          <a:p>
            <a:r>
              <a:rPr lang="cs-CZ" dirty="0" smtClean="0"/>
              <a:t>Belly</a:t>
            </a:r>
          </a:p>
          <a:p>
            <a:r>
              <a:rPr lang="cs-CZ" dirty="0" err="1" smtClean="0"/>
              <a:t>Head</a:t>
            </a:r>
            <a:endParaRPr lang="cs-CZ" dirty="0" smtClean="0"/>
          </a:p>
          <a:p>
            <a:r>
              <a:rPr lang="cs-CZ" dirty="0" smtClean="0"/>
              <a:t>Body</a:t>
            </a:r>
          </a:p>
          <a:p>
            <a:r>
              <a:rPr lang="cs-CZ" dirty="0" err="1" smtClean="0"/>
              <a:t>Arm</a:t>
            </a:r>
            <a:endParaRPr lang="cs-CZ" dirty="0" smtClean="0"/>
          </a:p>
          <a:p>
            <a:r>
              <a:rPr lang="cs-CZ" dirty="0" smtClean="0"/>
              <a:t>Hand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7527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   BODY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4816205" y="5232345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ruka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822756" y="5232345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noha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4787111" y="5232345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777867" y="5216209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4822756" y="5216209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břicho</a:t>
            </a:r>
            <a:endParaRPr lang="cs-CZ" dirty="0"/>
          </a:p>
        </p:txBody>
      </p:sp>
      <p:pic>
        <p:nvPicPr>
          <p:cNvPr id="1028" name="Picture 4" descr="C:\Documents and Settings\admin\Local Settings\Temporary Internet Files\Content.IE5\AO1KQ48W\MP9004073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79675"/>
            <a:ext cx="2156587" cy="172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3HIMXPFU\MC90044132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56" y="371703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Local Settings\Temporary Internet Files\Content.IE5\N2HMQTMU\MP9004308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04945"/>
            <a:ext cx="2984171" cy="200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Local Settings\Temporary Internet Files\Content.IE5\AO1KQ48W\MP90042437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171" y="22768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ástupný symbol pro obsah 1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Přiřaď správně slova: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6804248" y="518753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belly</a:t>
            </a:r>
            <a:endParaRPr lang="cs-CZ" dirty="0"/>
          </a:p>
        </p:txBody>
      </p:sp>
      <p:sp>
        <p:nvSpPr>
          <p:cNvPr id="20" name="Ovál 19"/>
          <p:cNvSpPr/>
          <p:nvPr/>
        </p:nvSpPr>
        <p:spPr>
          <a:xfrm>
            <a:off x="6814853" y="51831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head</a:t>
            </a:r>
            <a:endParaRPr lang="cs-CZ" dirty="0"/>
          </a:p>
        </p:txBody>
      </p:sp>
      <p:sp>
        <p:nvSpPr>
          <p:cNvPr id="21" name="Ovál 20"/>
          <p:cNvSpPr/>
          <p:nvPr/>
        </p:nvSpPr>
        <p:spPr>
          <a:xfrm>
            <a:off x="6814853" y="51831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arm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6804248" y="51831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leg</a:t>
            </a:r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6821973" y="51831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neck</a:t>
            </a:r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6821973" y="51831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hand</a:t>
            </a:r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4777867" y="522647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545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TĚLO   BODY</a:t>
            </a:r>
          </a:p>
        </p:txBody>
      </p:sp>
      <p:pic>
        <p:nvPicPr>
          <p:cNvPr id="2050" name="Picture 2" descr="C:\Documents and Settings\admin\Local Settings\Temporary Internet Files\Content.IE5\N2HMQTMU\MC900439151[1]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84775"/>
            <a:ext cx="4038600" cy="435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635896" y="528503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neck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635896" y="53012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head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635896" y="53012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arm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635896" y="53012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belly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635896" y="527048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hand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635896" y="53012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leg</a:t>
            </a:r>
            <a:endParaRPr lang="cs-CZ" dirty="0"/>
          </a:p>
        </p:txBody>
      </p:sp>
      <p:pic>
        <p:nvPicPr>
          <p:cNvPr id="2051" name="Picture 3" descr="C:\Documents and Settings\admin\Local Settings\Temporary Internet Files\Content.IE5\3HIMXPFU\MC90042644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4704"/>
            <a:ext cx="1826971" cy="161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Local Settings\Temporary Internet Files\Content.IE5\N2HMQTMU\MC9004264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096" y="1340768"/>
            <a:ext cx="201809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XYRKBFZ9\MP9004490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86608"/>
            <a:ext cx="31432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21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TĚLO   BODY</a:t>
            </a:r>
          </a:p>
        </p:txBody>
      </p:sp>
      <p:pic>
        <p:nvPicPr>
          <p:cNvPr id="3074" name="Picture 2" descr="C:\Documents and Settings\admin\Local Settings\Temporary Internet Files\Content.IE5\N2HMQTMU\MP900400143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Local Settings\Temporary Internet Files\Content.IE5\3HIMXPFU\MP9004027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\Local Settings\Temporary Internet Files\Content.IE5\AO1KQ48W\MP9003999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96752"/>
            <a:ext cx="1328924" cy="199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admin\Local Settings\Temporary Internet Files\Content.IE5\XYRKBFZ9\MP900400450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640"/>
            <a:ext cx="2085688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admin\Local Settings\Temporary Internet Files\Content.IE5\3HIMXPFU\MP90040733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60" y="1204153"/>
            <a:ext cx="2447084" cy="366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4873365"/>
            <a:ext cx="34223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Náboženské   styly  v  historii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5113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100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89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1_Motiv sady Office</vt:lpstr>
      <vt:lpstr>Název školy: Základní škola Brandýs nad Labem – Stará Boleslav, Školní 291 Autor: Mgr. Olga Slováková Název materiálu: VY_32_INOVACE_12_Tělo a jeho části Anglický jazyk</vt:lpstr>
      <vt:lpstr>Anotace</vt:lpstr>
      <vt:lpstr>TĚLO    BODY   (spoj)</vt:lpstr>
      <vt:lpstr>TĚLO   BODY</vt:lpstr>
      <vt:lpstr>TĚLO   BODY</vt:lpstr>
      <vt:lpstr>TĚLO   BODY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TĚLO   BODY</dc:title>
  <dc:creator>Slováková Olga</dc:creator>
  <cp:lastModifiedBy>Slováková Olga</cp:lastModifiedBy>
  <cp:revision>11</cp:revision>
  <dcterms:modified xsi:type="dcterms:W3CDTF">2012-05-29T10:33:24Z</dcterms:modified>
</cp:coreProperties>
</file>