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61" r:id="rId4"/>
    <p:sldId id="256" r:id="rId5"/>
    <p:sldId id="259" r:id="rId6"/>
    <p:sldId id="257" r:id="rId7"/>
    <p:sldId id="25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995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038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532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723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607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347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128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05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343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831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2378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747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654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650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107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9410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0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8281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0777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9051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4271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4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51A5A-6716-4107-BDAB-2E321A933F68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4541F-293F-4605-9E69-1DD75D7A8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120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142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 smtClean="0"/>
              <a:t>VY_32_INOVACE_13_Překlad </a:t>
            </a:r>
            <a:r>
              <a:rPr lang="cs-CZ" sz="3200" dirty="0"/>
              <a:t>textu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2514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Poslechové téma pro žáky 9. ročníku, vyučující čte text  </a:t>
            </a:r>
          </a:p>
          <a:p>
            <a:r>
              <a:rPr lang="cs-CZ" dirty="0" smtClean="0"/>
              <a:t>Žáci se snaží určovat v slyšeném textu jim známá slova a opakovat je po vyučujícím</a:t>
            </a:r>
          </a:p>
          <a:p>
            <a:r>
              <a:rPr lang="cs-CZ" dirty="0" smtClean="0"/>
              <a:t>Přiřazování pojmů k obrazovým přílohám</a:t>
            </a:r>
          </a:p>
          <a:p>
            <a:r>
              <a:rPr lang="cs-CZ" dirty="0" smtClean="0"/>
              <a:t>Nakreslení příběhu </a:t>
            </a:r>
            <a:r>
              <a:rPr lang="cs-CZ" smtClean="0"/>
              <a:t>jako komiks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768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Translation</a:t>
            </a:r>
            <a:r>
              <a:rPr lang="cs-CZ" dirty="0" smtClean="0"/>
              <a:t> - story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Hello, </a:t>
            </a:r>
            <a:r>
              <a:rPr lang="cs-CZ" dirty="0" err="1" smtClean="0"/>
              <a:t>I‘m</a:t>
            </a:r>
            <a:r>
              <a:rPr lang="cs-CZ" dirty="0" smtClean="0"/>
              <a:t> a </a:t>
            </a:r>
            <a:r>
              <a:rPr lang="cs-CZ" dirty="0" err="1" smtClean="0"/>
              <a:t>farmer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house in </a:t>
            </a:r>
            <a:r>
              <a:rPr lang="cs-CZ" dirty="0" err="1" smtClean="0"/>
              <a:t>the</a:t>
            </a:r>
            <a:r>
              <a:rPr lang="cs-CZ" dirty="0" smtClean="0"/>
              <a:t> country.</a:t>
            </a:r>
          </a:p>
          <a:p>
            <a:endParaRPr lang="cs-CZ" dirty="0"/>
          </a:p>
        </p:txBody>
      </p:sp>
      <p:pic>
        <p:nvPicPr>
          <p:cNvPr id="1026" name="Picture 2" descr="C:\Users\slovol\AppData\Local\Microsoft\Windows\Temporary Internet Files\Content.IE5\6JL5KHAM\MC9003890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1808683" cy="141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SUWAB85X\MC9002956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044" y="2092353"/>
            <a:ext cx="2193956" cy="174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NI4BU8ZB\MC9001497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86" y="3933056"/>
            <a:ext cx="2651156" cy="209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ovol\AppData\Local\Microsoft\Windows\Temporary Internet Files\Content.IE5\NI4BU8ZB\MP90014904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62994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87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Green</a:t>
            </a:r>
          </a:p>
          <a:p>
            <a:r>
              <a:rPr lang="cs-CZ" dirty="0" err="1" smtClean="0"/>
              <a:t>Grasshopper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Field</a:t>
            </a:r>
            <a:endParaRPr lang="cs-CZ" dirty="0" smtClean="0"/>
          </a:p>
          <a:p>
            <a:r>
              <a:rPr lang="cs-CZ" dirty="0" smtClean="0"/>
              <a:t>Grass</a:t>
            </a:r>
            <a:endParaRPr lang="cs-CZ" dirty="0"/>
          </a:p>
        </p:txBody>
      </p:sp>
      <p:pic>
        <p:nvPicPr>
          <p:cNvPr id="4098" name="Picture 2" descr="C:\Users\slovol\AppData\Local\Microsoft\Windows\Temporary Internet Files\Content.IE5\NI4BU8ZB\MP90040153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lovol\AppData\Local\Microsoft\Windows\Temporary Internet Files\Content.IE5\6JL5KHAM\MP9004306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3779912" cy="246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084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:</a:t>
            </a:r>
            <a:endParaRPr lang="cs-CZ" dirty="0"/>
          </a:p>
        </p:txBody>
      </p:sp>
      <p:pic>
        <p:nvPicPr>
          <p:cNvPr id="2050" name="Picture 2" descr="C:\Users\slovol\AppData\Local\Microsoft\Windows\Temporary Internet Files\Content.IE5\6JL5KHAM\MP900401613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2462044" cy="164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ovol\AppData\Local\Microsoft\Windows\Temporary Internet Files\Content.IE5\SUWAB85X\MP9004252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2808312" cy="184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lovol\AppData\Local\Microsoft\Windows\Temporary Internet Files\Content.IE5\6JL5KHAM\MP90026266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52" y="4437112"/>
            <a:ext cx="2692896" cy="179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lovol\AppData\Local\Microsoft\Windows\Temporary Internet Files\Content.IE5\SUWAB85X\MC90023156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340768"/>
            <a:ext cx="1697525" cy="159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lovol\AppData\Local\Microsoft\Windows\Temporary Internet Files\Content.IE5\X3ZW0XCH\MP90017865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259226"/>
            <a:ext cx="3052936" cy="203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lovol\AppData\Local\Microsoft\Windows\Temporary Internet Files\Content.IE5\SUWAB85X\MP90044658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73016"/>
            <a:ext cx="2432504" cy="314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lovol\AppData\Local\Microsoft\Windows\Temporary Internet Files\Content.IE5\SUWAB85X\MP9004224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37667"/>
            <a:ext cx="2845525" cy="273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41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:</a:t>
            </a:r>
            <a:endParaRPr lang="cs-CZ" dirty="0"/>
          </a:p>
        </p:txBody>
      </p:sp>
      <p:pic>
        <p:nvPicPr>
          <p:cNvPr id="3074" name="Picture 2" descr="C:\Users\slovol\AppData\Local\Microsoft\Windows\Temporary Internet Files\Content.IE5\X3ZW0XCH\MC90021529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8"/>
            <a:ext cx="1361038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ovol\AppData\Local\Microsoft\Windows\Temporary Internet Files\Content.IE5\NI4BU8ZB\MC9003054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56"/>
            <a:ext cx="73883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ovol\AppData\Local\Microsoft\Windows\Temporary Internet Files\Content.IE5\NI4BU8ZB\MC9004382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44770"/>
            <a:ext cx="1879600" cy="128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lovol\AppData\Local\Microsoft\Windows\Temporary Internet Files\Content.IE5\SUWAB85X\MC9004346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080" y="2156884"/>
            <a:ext cx="185102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lovol\AppData\Local\Microsoft\Windows\Temporary Internet Files\Content.IE5\6JL5KHAM\MC9003915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506" y="3679263"/>
            <a:ext cx="1803197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lovol\AppData\Local\Microsoft\Windows\Temporary Internet Files\Content.IE5\X3ZW0XCH\MC9002826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1811426" cy="1592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lovol\AppData\Local\Microsoft\Windows\Temporary Internet Files\Content.IE5\NI4BU8ZB\MC9002796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2633929"/>
            <a:ext cx="1827886" cy="159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lovol\AppData\Local\Microsoft\Windows\Temporary Internet Files\Content.IE5\SUWAB85X\MC9003294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018" y="4258706"/>
            <a:ext cx="1038131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lovol\AppData\Local\Microsoft\Windows\Temporary Internet Files\Content.IE5\6JL5KHAM\MC90028133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759" y="3631460"/>
            <a:ext cx="2159251" cy="279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293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90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Základní škola Brandýs nad Labem – Stará Boleslav, Školní 291 Autor: Mgr. Olga Slováková Název materiálu: VY_32_INOVACE_13_Překlad textu Anglický jazyk</vt:lpstr>
      <vt:lpstr>Anotace</vt:lpstr>
      <vt:lpstr>Translation - story</vt:lpstr>
      <vt:lpstr>My name is :</vt:lpstr>
      <vt:lpstr>I have got :</vt:lpstr>
      <vt:lpstr>I have got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Translation - story</dc:title>
  <dc:creator>Slováková Olga</dc:creator>
  <cp:lastModifiedBy>Slováková Olga</cp:lastModifiedBy>
  <cp:revision>7</cp:revision>
  <dcterms:created xsi:type="dcterms:W3CDTF">2011-12-05T11:59:57Z</dcterms:created>
  <dcterms:modified xsi:type="dcterms:W3CDTF">2012-05-28T11:37:46Z</dcterms:modified>
</cp:coreProperties>
</file>