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3" r:id="rId3"/>
    <p:sldId id="259" r:id="rId4"/>
    <p:sldId id="256" r:id="rId5"/>
    <p:sldId id="257" r:id="rId6"/>
    <p:sldId id="258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711" autoAdjust="0"/>
  </p:normalViewPr>
  <p:slideViewPr>
    <p:cSldViewPr>
      <p:cViewPr varScale="1">
        <p:scale>
          <a:sx n="88" d="100"/>
          <a:sy n="88" d="100"/>
        </p:scale>
        <p:origin x="-106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VY_32_INOVACE_11/06_Leoš Janáček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MŠ a ZŠ, Veselí nad Moravou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Hana Králíková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Leoš Janáček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 1. 07/ 1. 4. 00/ 21. 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22611" custLinFactNeighborY="53701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0E6BFC2-6E2D-4DCA-ABF3-24C2F9D64E52}" type="presOf" srcId="{D1B46980-6531-4606-95E6-44980827E919}" destId="{2BE915AB-18AA-4053-B92C-3BFC9ED204BB}" srcOrd="1" destOrd="0" presId="urn:microsoft.com/office/officeart/2005/8/layout/target3"/>
    <dgm:cxn modelId="{BD35069A-9589-4651-92AE-822EA4FC2AD0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2B3E89E-85C6-4E7A-8EC7-57A92FFDADE1}" type="presOf" srcId="{D1B46980-6531-4606-95E6-44980827E919}" destId="{6140AFEC-043D-4C43-A2F9-D0F5331DF3A3}" srcOrd="0" destOrd="0" presId="urn:microsoft.com/office/officeart/2005/8/layout/target3"/>
    <dgm:cxn modelId="{F989AACC-1018-4B2C-9A96-E984BF3C5958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6BFC041-C94A-447E-AF8B-232DD0DB16D6}" type="presOf" srcId="{757F3AB3-0718-4624-B441-E567A8F0AB56}" destId="{333A1088-737F-45CB-B68E-254E46348037}" srcOrd="0" destOrd="0" presId="urn:microsoft.com/office/officeart/2005/8/layout/target3"/>
    <dgm:cxn modelId="{A64F47E2-B3B8-4028-95BB-9EDC35ABD037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8A1DA59-B2C5-442B-8724-B2615E214916}" type="presOf" srcId="{D8197B8C-B260-4A16-BDF4-0947B075E274}" destId="{25B08C86-7E15-44DC-BE7F-FFB55DD49D12}" srcOrd="0" destOrd="0" presId="urn:microsoft.com/office/officeart/2005/8/layout/target3"/>
    <dgm:cxn modelId="{EA5DF2F3-ECE5-456C-B9CC-4CBD447E7E50}" type="presOf" srcId="{B651F6E3-6281-48DB-9319-2AEAFDAE7572}" destId="{6BB5E863-4638-4E1D-BFDE-399D028AC4ED}" srcOrd="1" destOrd="0" presId="urn:microsoft.com/office/officeart/2005/8/layout/target3"/>
    <dgm:cxn modelId="{97F4F20C-E2F9-49B7-BD2C-57B98842FF04}" type="presOf" srcId="{D8197B8C-B260-4A16-BDF4-0947B075E274}" destId="{5A5FFA88-C948-4069-8E93-59FA12366E83}" srcOrd="1" destOrd="0" presId="urn:microsoft.com/office/officeart/2005/8/layout/target3"/>
    <dgm:cxn modelId="{F48A395C-D7D6-4675-891C-2E91374F29D7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2CEF795-E5D4-4281-9E94-2A6DDD4252C5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B9FA0DD-0BB2-42FF-BF22-96047D9A14C9}" type="presParOf" srcId="{333A1088-737F-45CB-B68E-254E46348037}" destId="{F5ABB229-8D3B-4694-996A-96F23CF14429}" srcOrd="0" destOrd="0" presId="urn:microsoft.com/office/officeart/2005/8/layout/target3"/>
    <dgm:cxn modelId="{155DAB83-DCF2-4142-BFE4-F698CC4F0DE7}" type="presParOf" srcId="{333A1088-737F-45CB-B68E-254E46348037}" destId="{F41139FD-01EE-4571-8B17-4FB00FC51163}" srcOrd="1" destOrd="0" presId="urn:microsoft.com/office/officeart/2005/8/layout/target3"/>
    <dgm:cxn modelId="{01C38988-030F-470A-A66F-BBCBE5037457}" type="presParOf" srcId="{333A1088-737F-45CB-B68E-254E46348037}" destId="{D005CE8C-CC26-4C3E-AC11-E15060ECD759}" srcOrd="2" destOrd="0" presId="urn:microsoft.com/office/officeart/2005/8/layout/target3"/>
    <dgm:cxn modelId="{2CCCEC2F-37EC-4B72-8EEF-9A973C5FDB27}" type="presParOf" srcId="{333A1088-737F-45CB-B68E-254E46348037}" destId="{2C702D82-9B77-49B7-9568-BB8EB47C3372}" srcOrd="3" destOrd="0" presId="urn:microsoft.com/office/officeart/2005/8/layout/target3"/>
    <dgm:cxn modelId="{5C74DBB9-5A6C-429F-B26C-C31FF9F8E5E8}" type="presParOf" srcId="{333A1088-737F-45CB-B68E-254E46348037}" destId="{A52A0455-90FF-4808-ABD0-F02540D31D5A}" srcOrd="4" destOrd="0" presId="urn:microsoft.com/office/officeart/2005/8/layout/target3"/>
    <dgm:cxn modelId="{71CBCD06-2D10-4B95-8AC0-1D175C61F585}" type="presParOf" srcId="{333A1088-737F-45CB-B68E-254E46348037}" destId="{6140AFEC-043D-4C43-A2F9-D0F5331DF3A3}" srcOrd="5" destOrd="0" presId="urn:microsoft.com/office/officeart/2005/8/layout/target3"/>
    <dgm:cxn modelId="{8E4ED983-8DA1-48F8-9AED-3866306A934E}" type="presParOf" srcId="{333A1088-737F-45CB-B68E-254E46348037}" destId="{9358AC05-5D7D-4327-9F80-1AD486AEA664}" srcOrd="6" destOrd="0" presId="urn:microsoft.com/office/officeart/2005/8/layout/target3"/>
    <dgm:cxn modelId="{A6C6B77D-1A32-49BC-8DB1-97D0EFF00303}" type="presParOf" srcId="{333A1088-737F-45CB-B68E-254E46348037}" destId="{313FC574-E1CD-4FB4-B054-0B805CE0447D}" srcOrd="7" destOrd="0" presId="urn:microsoft.com/office/officeart/2005/8/layout/target3"/>
    <dgm:cxn modelId="{4B3D1F1A-E844-4792-820A-0AA228733085}" type="presParOf" srcId="{333A1088-737F-45CB-B68E-254E46348037}" destId="{619D679B-A015-4ECF-8348-D1034C574F40}" srcOrd="8" destOrd="0" presId="urn:microsoft.com/office/officeart/2005/8/layout/target3"/>
    <dgm:cxn modelId="{FF788933-8EF9-4C83-9715-773D672E8DDB}" type="presParOf" srcId="{333A1088-737F-45CB-B68E-254E46348037}" destId="{322283A8-4A27-4CDA-BAE3-F381106A9174}" srcOrd="9" destOrd="0" presId="urn:microsoft.com/office/officeart/2005/8/layout/target3"/>
    <dgm:cxn modelId="{8480AA9D-4193-4E40-993A-99629CA5EC08}" type="presParOf" srcId="{333A1088-737F-45CB-B68E-254E46348037}" destId="{FFC9F71D-1B4F-4AD9-A4A6-86ADEFC8AF5C}" srcOrd="10" destOrd="0" presId="urn:microsoft.com/office/officeart/2005/8/layout/target3"/>
    <dgm:cxn modelId="{8D4D2C61-E4C7-4D42-B0D4-D8AA3921E890}" type="presParOf" srcId="{333A1088-737F-45CB-B68E-254E46348037}" destId="{25B08C86-7E15-44DC-BE7F-FFB55DD49D12}" srcOrd="11" destOrd="0" presId="urn:microsoft.com/office/officeart/2005/8/layout/target3"/>
    <dgm:cxn modelId="{2A825124-BFBF-4FAD-9FEE-5BE445711265}" type="presParOf" srcId="{333A1088-737F-45CB-B68E-254E46348037}" destId="{76644BE8-9D7C-4C09-B250-3D10AF48CBB7}" srcOrd="12" destOrd="0" presId="urn:microsoft.com/office/officeart/2005/8/layout/target3"/>
    <dgm:cxn modelId="{76A44AA9-425D-4F46-B004-737E7DE68EE5}" type="presParOf" srcId="{333A1088-737F-45CB-B68E-254E46348037}" destId="{EE85B701-7295-41C0-BA7A-34D3756A2AE6}" srcOrd="13" destOrd="0" presId="urn:microsoft.com/office/officeart/2005/8/layout/target3"/>
    <dgm:cxn modelId="{E10BDF95-AD8D-46DC-A6E9-6EB00F09A149}" type="presParOf" srcId="{333A1088-737F-45CB-B68E-254E46348037}" destId="{8BEBB6EC-1DAA-4CAC-8A25-BC0FCBD5DBD5}" srcOrd="14" destOrd="0" presId="urn:microsoft.com/office/officeart/2005/8/layout/target3"/>
    <dgm:cxn modelId="{FBAB08EB-4EC5-42F0-B80E-276DD8C2B9BE}" type="presParOf" srcId="{333A1088-737F-45CB-B68E-254E46348037}" destId="{AED2198E-93D5-4001-81B4-73124B309672}" srcOrd="15" destOrd="0" presId="urn:microsoft.com/office/officeart/2005/8/layout/target3"/>
    <dgm:cxn modelId="{0DE9DBDD-07A8-4B4D-88F9-1F00D97BC54D}" type="presParOf" srcId="{333A1088-737F-45CB-B68E-254E46348037}" destId="{2BE915AB-18AA-4053-B92C-3BFC9ED204BB}" srcOrd="16" destOrd="0" presId="urn:microsoft.com/office/officeart/2005/8/layout/target3"/>
    <dgm:cxn modelId="{91713030-1E27-450F-950E-ABFB55EDB884}" type="presParOf" srcId="{333A1088-737F-45CB-B68E-254E46348037}" destId="{6BB5E863-4638-4E1D-BFDE-399D028AC4ED}" srcOrd="17" destOrd="0" presId="urn:microsoft.com/office/officeart/2005/8/layout/target3"/>
    <dgm:cxn modelId="{2C4E2420-AA5A-41C1-8A56-1D957DE1557A}" type="presParOf" srcId="{333A1088-737F-45CB-B68E-254E46348037}" destId="{5A5FFA88-C948-4069-8E93-59FA12366E83}" srcOrd="18" destOrd="0" presId="urn:microsoft.com/office/officeart/2005/8/layout/target3"/>
    <dgm:cxn modelId="{68B6AE2D-8825-4B6D-A749-EF36874F924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576063" y="1273857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MŠ a ZŠ, Veselí nad Moravou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Hana Králíková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VY_32_INOVACE_11/06_Leoš Janáček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Leoš Janáček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 1. 07/ 1. 4. 00/ 21. 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A2099-56CB-4A4B-A2B5-AD5C7587F07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0E060D-346A-429A-9780-D7B3C2454F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3649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936ED-6285-4611-99E7-982EBA9EBD9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518F-952C-4F49-AC2A-96FB18767B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150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936ED-6285-4611-99E7-982EBA9EBD9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518F-952C-4F49-AC2A-96FB18767B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3685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936ED-6285-4611-99E7-982EBA9EBD9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518F-952C-4F49-AC2A-96FB18767B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4540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936ED-6285-4611-99E7-982EBA9EBD9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518F-952C-4F49-AC2A-96FB18767B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6660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936ED-6285-4611-99E7-982EBA9EBD9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518F-952C-4F49-AC2A-96FB18767B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833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936ED-6285-4611-99E7-982EBA9EBD9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518F-952C-4F49-AC2A-96FB18767B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1930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936ED-6285-4611-99E7-982EBA9EBD9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518F-952C-4F49-AC2A-96FB18767B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3984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936ED-6285-4611-99E7-982EBA9EBD9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518F-952C-4F49-AC2A-96FB18767B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038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936ED-6285-4611-99E7-982EBA9EBD9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518F-952C-4F49-AC2A-96FB18767B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6233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936ED-6285-4611-99E7-982EBA9EBD9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518F-952C-4F49-AC2A-96FB18767B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7214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936ED-6285-4611-99E7-982EBA9EBD9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2518F-952C-4F49-AC2A-96FB18767B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8427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936ED-6285-4611-99E7-982EBA9EBD9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2518F-952C-4F49-AC2A-96FB18767B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7073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wmf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2719381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11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je určen pro výuku hudební výchovy pro žáky speciálních tříd, pro práci na interaktivní tabuli</a:t>
            </a:r>
          </a:p>
          <a:p>
            <a:r>
              <a:rPr lang="cs-CZ" dirty="0" smtClean="0"/>
              <a:t>Doba vzniku srpen 2012</a:t>
            </a:r>
          </a:p>
          <a:p>
            <a:r>
              <a:rPr lang="cs-CZ" dirty="0" smtClean="0"/>
              <a:t>Ověřeno 10. 1. 2013</a:t>
            </a:r>
          </a:p>
          <a:p>
            <a:r>
              <a:rPr lang="cs-CZ" dirty="0" smtClean="0"/>
              <a:t>Žáci se zájmem poslouchali jak výklad o hudebním skladateli, tak i jeho hudbu. Při poslechu byli vedeni k jednoduchému pohybovému </a:t>
            </a:r>
            <a:r>
              <a:rPr lang="cs-CZ" dirty="0" err="1" smtClean="0"/>
              <a:t>s</a:t>
            </a:r>
            <a:r>
              <a:rPr lang="cs-CZ" smtClean="0"/>
              <a:t>tvárnění</a:t>
            </a:r>
            <a:r>
              <a:rPr lang="cs-CZ" dirty="0" smtClean="0"/>
              <a:t> –dle svých možností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26242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Leoš Janáček *1854- 1928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628800"/>
            <a:ext cx="4032448" cy="4637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307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32656"/>
            <a:ext cx="8064896" cy="6120680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světově uznávaný český hudební skladatel   klasické hudby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 Studoval v Praze na varhanické škole a ještě se poté hudebně zdělával ve Vídni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Documents and Settings\kralikova\Local Settings\Temporary Internet Files\Content.IE5\1HD52S4A\MC9000193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55246"/>
            <a:ext cx="2309270" cy="1808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kralikova\Local Settings\Temporary Internet Files\Content.IE5\FTQ74FZE\MP90040713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64093"/>
            <a:ext cx="2035696" cy="1628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kralikova\Local Settings\Temporary Internet Files\Content.IE5\GCNAKFL3\MP9004279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49" y="4221088"/>
            <a:ext cx="1718285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\Microsoft Office\MEDIA\CAGCAT10\j0157763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449533"/>
            <a:ext cx="1794967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kralikova\Local Settings\Temporary Internet Files\Content.IE5\AERD0RH5\MP90040386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484" y="4709244"/>
            <a:ext cx="2916287" cy="1943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26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Co dělá dirigent??</a:t>
            </a:r>
            <a:endParaRPr lang="cs-CZ" b="1" dirty="0"/>
          </a:p>
        </p:txBody>
      </p:sp>
      <p:pic>
        <p:nvPicPr>
          <p:cNvPr id="2050" name="Picture 2" descr="C:\Users\Hanka\AppData\Local\Microsoft\Windows\Temporary Internet Files\Content.IE5\NHYETY22\MC9002870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16832"/>
            <a:ext cx="4263657" cy="439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anka\AppData\Local\Microsoft\Windows\Temporary Internet Files\Content.IE5\5SW001J3\MC90024064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056740"/>
            <a:ext cx="3767477" cy="293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51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Opera? Co je opera?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první ocenění se mu dostalo za operu ,,Její pastorkyňa“ v Brně</a:t>
            </a:r>
          </a:p>
          <a:p>
            <a:r>
              <a:rPr lang="cs-CZ" dirty="0"/>
              <a:t>j</a:t>
            </a:r>
            <a:r>
              <a:rPr lang="cs-CZ" dirty="0" smtClean="0"/>
              <a:t>eho další známé opery jsou - Výlety pana Broučka, Příhody lišky Bystroušky, ..</a:t>
            </a:r>
          </a:p>
          <a:p>
            <a:endParaRPr lang="cs-CZ" dirty="0"/>
          </a:p>
        </p:txBody>
      </p:sp>
      <p:pic>
        <p:nvPicPr>
          <p:cNvPr id="2050" name="Picture 2" descr="C:\Documents and Settings\kralikova\Local Settings\Temporary Internet Files\Content.IE5\AERD0RH5\MP90040134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262" y="3789040"/>
            <a:ext cx="2775050" cy="277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kralikova\Local Settings\Temporary Internet Files\Content.IE5\GCNAKFL3\MP90034150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60" y="5746236"/>
            <a:ext cx="584464" cy="81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kralikova\Local Settings\Temporary Internet Files\Content.IE5\GCNAKFL3\MC9004413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288531"/>
            <a:ext cx="2094606" cy="230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kralikova\Local Settings\Temporary Internet Files\Content.IE5\1HD52S4A\MC90021291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718978"/>
            <a:ext cx="1662900" cy="206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kralikova\Local Settings\Temporary Internet Files\Content.IE5\FTQ74FZE\MC900186140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262" y="260648"/>
            <a:ext cx="922467" cy="1323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kralikova\Local Settings\Temporary Internet Files\Content.IE5\FTQ74FZE\MC900186140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59284"/>
            <a:ext cx="902251" cy="1294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kralikova\Local Settings\Temporary Internet Files\Content.IE5\MXU9UW40\MC900438030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9350" y="3577194"/>
            <a:ext cx="779611" cy="779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169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Ukázka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Poslech skladeb</a:t>
            </a:r>
            <a:endParaRPr lang="cs-CZ" dirty="0"/>
          </a:p>
        </p:txBody>
      </p:sp>
      <p:pic>
        <p:nvPicPr>
          <p:cNvPr id="5122" name="Picture 2" descr="C:\Users\Hanka\AppData\Local\Microsoft\Windows\Temporary Internet Files\Content.IE5\BG6H7KR9\MP90042287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5688632" cy="383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73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800" dirty="0"/>
              <a:t>z</a:t>
            </a:r>
            <a:r>
              <a:rPr lang="cs-CZ" sz="2800" dirty="0" smtClean="0"/>
              <a:t>emřel náhle v Ostravě nemocnici  v </a:t>
            </a:r>
            <a:r>
              <a:rPr lang="cs-CZ" sz="2800" b="1" dirty="0" smtClean="0"/>
              <a:t>74</a:t>
            </a:r>
            <a:r>
              <a:rPr lang="cs-CZ" sz="2800" dirty="0" smtClean="0"/>
              <a:t> </a:t>
            </a:r>
            <a:r>
              <a:rPr lang="cs-CZ" sz="2800" b="1" dirty="0" smtClean="0"/>
              <a:t>letech</a:t>
            </a:r>
            <a:r>
              <a:rPr lang="cs-CZ" sz="2800" dirty="0" smtClean="0"/>
              <a:t> na zápal plic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L. Janáček je pochován v Brně</a:t>
            </a:r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Socha Leoše Janáčka v blízkosti </a:t>
            </a:r>
          </a:p>
          <a:p>
            <a:pPr marL="0" indent="0">
              <a:buNone/>
            </a:pPr>
            <a:r>
              <a:rPr lang="cs-CZ" sz="2000" dirty="0" smtClean="0"/>
              <a:t>      Janáčkova divadla v Brně   -&gt;</a:t>
            </a:r>
          </a:p>
          <a:p>
            <a:endParaRPr lang="cs-CZ" sz="2000" dirty="0"/>
          </a:p>
          <a:p>
            <a:endParaRPr lang="cs-CZ" sz="20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523380"/>
            <a:ext cx="3199623" cy="4799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Documents and Settings\kralikova\Local Settings\Temporary Internet Files\Content.IE5\AERD0RH5\MP90040132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38766"/>
            <a:ext cx="2490991" cy="1660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kralikova\Local Settings\Temporary Internet Files\Content.IE5\WNKZJOIU\MP90042370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309938"/>
            <a:ext cx="1326541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Documents and Settings\kralikova\Local Settings\Temporary Internet Files\Content.IE5\PFZGDH5D\MC90014961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8231" y="1523380"/>
            <a:ext cx="1152348" cy="174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84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Ilustrace: </a:t>
            </a:r>
            <a:r>
              <a:rPr lang="cs-CZ" sz="2000" dirty="0" smtClean="0">
                <a:hlinkClick r:id="rId2"/>
              </a:rPr>
              <a:t>www.office.microsoft.com</a:t>
            </a:r>
            <a:endParaRPr lang="cs-CZ" sz="2000" dirty="0" smtClean="0"/>
          </a:p>
          <a:p>
            <a:r>
              <a:rPr lang="cs-CZ" sz="2000" dirty="0" smtClean="0"/>
              <a:t>Http</a:t>
            </a:r>
            <a:r>
              <a:rPr lang="cs-CZ" sz="2000" dirty="0"/>
              <a:t>://cs.wikipedia.org/wiki/</a:t>
            </a:r>
            <a:r>
              <a:rPr lang="cs-CZ" sz="2000" dirty="0" err="1"/>
              <a:t>Soubor:Mesto_Brno_-_Janackova_socha_u_Janackova_divadla.jpg</a:t>
            </a:r>
            <a:r>
              <a:rPr lang="cs-CZ" sz="2000" dirty="0"/>
              <a:t>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2013-03-21</a:t>
            </a:r>
            <a:r>
              <a:rPr lang="cs-CZ" sz="2000"/>
              <a:t>]. </a:t>
            </a:r>
            <a:r>
              <a:rPr lang="cs-CZ" sz="2000" smtClean="0"/>
              <a:t>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2898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229</Words>
  <Application>Microsoft Office PowerPoint</Application>
  <PresentationFormat>Předvádění na obrazovce (4:3)</PresentationFormat>
  <Paragraphs>31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Leoš Janáček *1854- 1928</vt:lpstr>
      <vt:lpstr>Prezentace aplikace PowerPoint</vt:lpstr>
      <vt:lpstr>Co dělá dirigent??</vt:lpstr>
      <vt:lpstr>Opera? Co je opera?</vt:lpstr>
      <vt:lpstr>Ukázka </vt:lpstr>
      <vt:lpstr>zemřel náhle v Ostravě nemocnici  v 74 letech na zápal plic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Leoš Janáček *1854- 1928</dc:title>
  <dc:creator>Hanka Zivná</dc:creator>
  <cp:lastModifiedBy>vlckova</cp:lastModifiedBy>
  <cp:revision>19</cp:revision>
  <dcterms:created xsi:type="dcterms:W3CDTF">2011-10-05T13:58:37Z</dcterms:created>
  <dcterms:modified xsi:type="dcterms:W3CDTF">2013-03-26T10:42:00Z</dcterms:modified>
</cp:coreProperties>
</file>