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4" r:id="rId2"/>
    <p:sldId id="265" r:id="rId3"/>
    <p:sldId id="266" r:id="rId4"/>
    <p:sldId id="267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29.5.2012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183442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29.5.2012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4322775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29.5.2012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271801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29.5.2012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620619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29.5.2012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646305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29.5.2012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5278107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29.5.2012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8231318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29.5.2012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583385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29.5.2012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0846271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29.5.2012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0713123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29.5.2012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4229906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29.5.2012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268455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7" Type="http://schemas.openxmlformats.org/officeDocument/2006/relationships/image" Target="../media/image7.jpeg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332657"/>
            <a:ext cx="8062664" cy="3267794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Název školy: </a:t>
            </a:r>
            <a:r>
              <a:rPr lang="cs-CZ" sz="3200" dirty="0" smtClean="0"/>
              <a:t>Základní škola Brandýs nad Labem – Stará Boleslav, Školní 291</a:t>
            </a:r>
            <a:br>
              <a:rPr lang="cs-CZ" sz="3200" dirty="0" smtClean="0"/>
            </a:br>
            <a:r>
              <a:rPr lang="cs-CZ" sz="3200" b="1" dirty="0" smtClean="0"/>
              <a:t>Autor:</a:t>
            </a:r>
            <a:r>
              <a:rPr lang="cs-CZ" sz="3200" dirty="0" smtClean="0"/>
              <a:t> Mgr. Olga Slováková</a:t>
            </a:r>
            <a:br>
              <a:rPr lang="cs-CZ" sz="3200" dirty="0" smtClean="0"/>
            </a:br>
            <a:r>
              <a:rPr lang="cs-CZ" sz="3200" b="1" dirty="0" smtClean="0"/>
              <a:t>Název materiálu: </a:t>
            </a:r>
            <a:r>
              <a:rPr lang="cs-CZ" sz="3200" dirty="0"/>
              <a:t>VY_32_INOVACE_15_Cestování Anglický jazyk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67544" y="3886200"/>
            <a:ext cx="7304856" cy="694928"/>
          </a:xfrm>
        </p:spPr>
        <p:txBody>
          <a:bodyPr>
            <a:normAutofit/>
          </a:bodyPr>
          <a:lstStyle/>
          <a:p>
            <a:pPr algn="l"/>
            <a:r>
              <a:rPr lang="cs-CZ" dirty="0" smtClean="0"/>
              <a:t>Číslo projektu: CZ.1.07/1.4.00/21.0979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4941168"/>
            <a:ext cx="5407025" cy="1046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3369722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Anotace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Samostatná práce pro žáky 9. ročníku – podle zajímavých míst, která znají z hodin zeměpisu si vyberou a představí anglosaskou zemi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400197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MY DREAM    Můj sen, kam chci jet</a:t>
            </a:r>
            <a:endParaRPr lang="cs-CZ" dirty="0"/>
          </a:p>
        </p:txBody>
      </p:sp>
      <p:pic>
        <p:nvPicPr>
          <p:cNvPr id="1027" name="Picture 3" descr="C:\Users\slovol\AppData\Local\Microsoft\Windows\Temporary Internet Files\Content.IE5\4EGT2TSV\MC90030130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4644" y="1124744"/>
            <a:ext cx="1708150" cy="1809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slovol\AppData\Local\Microsoft\Windows\Temporary Internet Files\Content.IE5\0DCNW4UI\MP90040110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0837" y="2953924"/>
            <a:ext cx="1652312" cy="24778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slovol\AppData\Local\Microsoft\Windows\Temporary Internet Files\Content.IE5\2VPJYB6H\MP900430447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1497" y="1163638"/>
            <a:ext cx="3726303" cy="37556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slovol\AppData\Local\Microsoft\Windows\Temporary Internet Files\Content.IE5\R3LRHZ6N\MP900401618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1138835"/>
            <a:ext cx="1291237" cy="19359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slovol\AppData\Local\Microsoft\Windows\Temporary Internet Files\Content.IE5\4EGT2TSV\MP900401621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73696" y="3645024"/>
            <a:ext cx="2496312" cy="3121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slovol\AppData\Local\Microsoft\Windows\Temporary Internet Files\Content.IE5\0DCNW4UI\MP900407516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70391" y="3645024"/>
            <a:ext cx="3415379" cy="22760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2517366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6" name="Podnadpis 5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www.office.microsoft.com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110018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22</TotalTime>
  <Words>52</Words>
  <Application>Microsoft Office PowerPoint</Application>
  <PresentationFormat>Předvádění na obrazovce (4:3)</PresentationFormat>
  <Paragraphs>7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sady Office</vt:lpstr>
      <vt:lpstr>Název školy: Základní škola Brandýs nad Labem – Stará Boleslav, Školní 291 Autor: Mgr. Olga Slováková Název materiálu: VY_32_INOVACE_15_Cestování Anglický jazyk</vt:lpstr>
      <vt:lpstr>Anotace</vt:lpstr>
      <vt:lpstr>MY DREAM    Můj sen, kam chci jet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Travel service</dc:title>
  <dc:creator>uzivatel</dc:creator>
  <cp:lastModifiedBy>Slováková Olga</cp:lastModifiedBy>
  <cp:revision>9</cp:revision>
  <dcterms:created xsi:type="dcterms:W3CDTF">2012-01-08T19:46:31Z</dcterms:created>
  <dcterms:modified xsi:type="dcterms:W3CDTF">2012-05-29T10:34:51Z</dcterms:modified>
</cp:coreProperties>
</file>