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61" r:id="rId6"/>
    <p:sldId id="258" r:id="rId7"/>
    <p:sldId id="259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VY_32_INOVACE_11/20_Wolfgang Amadeus Mozart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Wolfgang Amadeus Mozart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09A268-D9D2-43D4-A686-784359595DE0}" type="presOf" srcId="{D1D4F407-5343-4D3F-B5B9-D407B03CAEB4}" destId="{D005CE8C-CC26-4C3E-AC11-E15060ECD759}" srcOrd="0" destOrd="0" presId="urn:microsoft.com/office/officeart/2005/8/layout/target3"/>
    <dgm:cxn modelId="{B1885C9C-3125-450C-9FDE-979A26907ED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04EAE4F-7F5B-4D6B-8C23-035A4FEBF58D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57B18C3-AB1E-44EF-A4B8-1E1B02D7D062}" type="presOf" srcId="{B651F6E3-6281-48DB-9319-2AEAFDAE7572}" destId="{619D679B-A015-4ECF-8348-D1034C574F40}" srcOrd="0" destOrd="0" presId="urn:microsoft.com/office/officeart/2005/8/layout/target3"/>
    <dgm:cxn modelId="{36FA20C6-6666-4C3D-A418-8C106CCDFD2F}" type="presOf" srcId="{D1B46980-6531-4606-95E6-44980827E919}" destId="{2BE915AB-18AA-4053-B92C-3BFC9ED204BB}" srcOrd="1" destOrd="0" presId="urn:microsoft.com/office/officeart/2005/8/layout/target3"/>
    <dgm:cxn modelId="{F2F010CE-9FD3-4AD4-A77D-6EECE08DFFBE}" type="presOf" srcId="{4C35D32F-0EAB-4CD7-82EE-45574DC2A586}" destId="{890E4F0B-2866-4A3F-A3C7-2A14B1797930}" srcOrd="1" destOrd="0" presId="urn:microsoft.com/office/officeart/2005/8/layout/target3"/>
    <dgm:cxn modelId="{16853923-EEB0-408C-9601-9B2AE1ADAC6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F1FCDD4-5FD8-48C4-BF3E-E4326A891D51}" type="presOf" srcId="{757F3AB3-0718-4624-B441-E567A8F0AB56}" destId="{333A1088-737F-45CB-B68E-254E46348037}" srcOrd="0" destOrd="0" presId="urn:microsoft.com/office/officeart/2005/8/layout/target3"/>
    <dgm:cxn modelId="{94D45389-5A71-447A-83A8-C4567575A254}" type="presOf" srcId="{4C35D32F-0EAB-4CD7-82EE-45574DC2A586}" destId="{8BEBB6EC-1DAA-4CAC-8A25-BC0FCBD5DBD5}" srcOrd="0" destOrd="0" presId="urn:microsoft.com/office/officeart/2005/8/layout/target3"/>
    <dgm:cxn modelId="{8E17D09B-4F25-454A-815B-91C12C5DDCB6}" type="presOf" srcId="{D8197B8C-B260-4A16-BDF4-0947B075E274}" destId="{25B08C86-7E15-44DC-BE7F-FFB55DD49D12}" srcOrd="0" destOrd="0" presId="urn:microsoft.com/office/officeart/2005/8/layout/target3"/>
    <dgm:cxn modelId="{30BE0B14-6328-4220-8DB7-84F8962FA97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5FC6550-8E57-4C7C-8E92-EE7AD6588EE8}" type="presParOf" srcId="{333A1088-737F-45CB-B68E-254E46348037}" destId="{F5ABB229-8D3B-4694-996A-96F23CF14429}" srcOrd="0" destOrd="0" presId="urn:microsoft.com/office/officeart/2005/8/layout/target3"/>
    <dgm:cxn modelId="{1FFB2CC3-749C-42E9-88B9-1310A626462F}" type="presParOf" srcId="{333A1088-737F-45CB-B68E-254E46348037}" destId="{F41139FD-01EE-4571-8B17-4FB00FC51163}" srcOrd="1" destOrd="0" presId="urn:microsoft.com/office/officeart/2005/8/layout/target3"/>
    <dgm:cxn modelId="{9EB92173-4D6D-4A5E-84A8-C491F0F3F134}" type="presParOf" srcId="{333A1088-737F-45CB-B68E-254E46348037}" destId="{D005CE8C-CC26-4C3E-AC11-E15060ECD759}" srcOrd="2" destOrd="0" presId="urn:microsoft.com/office/officeart/2005/8/layout/target3"/>
    <dgm:cxn modelId="{B5604789-5705-4B92-8E7F-C7D03404A549}" type="presParOf" srcId="{333A1088-737F-45CB-B68E-254E46348037}" destId="{2C702D82-9B77-49B7-9568-BB8EB47C3372}" srcOrd="3" destOrd="0" presId="urn:microsoft.com/office/officeart/2005/8/layout/target3"/>
    <dgm:cxn modelId="{383D9668-EDEA-45DF-9530-F3FB9841DE5D}" type="presParOf" srcId="{333A1088-737F-45CB-B68E-254E46348037}" destId="{A52A0455-90FF-4808-ABD0-F02540D31D5A}" srcOrd="4" destOrd="0" presId="urn:microsoft.com/office/officeart/2005/8/layout/target3"/>
    <dgm:cxn modelId="{301CAAA5-9CA1-4326-96D7-B84FF024A404}" type="presParOf" srcId="{333A1088-737F-45CB-B68E-254E46348037}" destId="{6140AFEC-043D-4C43-A2F9-D0F5331DF3A3}" srcOrd="5" destOrd="0" presId="urn:microsoft.com/office/officeart/2005/8/layout/target3"/>
    <dgm:cxn modelId="{3FD07E70-7BC1-4E94-86D5-ACF6E71015AC}" type="presParOf" srcId="{333A1088-737F-45CB-B68E-254E46348037}" destId="{9358AC05-5D7D-4327-9F80-1AD486AEA664}" srcOrd="6" destOrd="0" presId="urn:microsoft.com/office/officeart/2005/8/layout/target3"/>
    <dgm:cxn modelId="{DC58C8A4-5021-4B26-BAF0-8F1EF4585D2F}" type="presParOf" srcId="{333A1088-737F-45CB-B68E-254E46348037}" destId="{313FC574-E1CD-4FB4-B054-0B805CE0447D}" srcOrd="7" destOrd="0" presId="urn:microsoft.com/office/officeart/2005/8/layout/target3"/>
    <dgm:cxn modelId="{71946FD9-30D7-44B5-8156-6C9F4EAD9D20}" type="presParOf" srcId="{333A1088-737F-45CB-B68E-254E46348037}" destId="{619D679B-A015-4ECF-8348-D1034C574F40}" srcOrd="8" destOrd="0" presId="urn:microsoft.com/office/officeart/2005/8/layout/target3"/>
    <dgm:cxn modelId="{31090012-1FEF-47AD-815D-3C1ACDD530B9}" type="presParOf" srcId="{333A1088-737F-45CB-B68E-254E46348037}" destId="{322283A8-4A27-4CDA-BAE3-F381106A9174}" srcOrd="9" destOrd="0" presId="urn:microsoft.com/office/officeart/2005/8/layout/target3"/>
    <dgm:cxn modelId="{E678941C-244E-42EF-B446-0A0B6AD178BE}" type="presParOf" srcId="{333A1088-737F-45CB-B68E-254E46348037}" destId="{FFC9F71D-1B4F-4AD9-A4A6-86ADEFC8AF5C}" srcOrd="10" destOrd="0" presId="urn:microsoft.com/office/officeart/2005/8/layout/target3"/>
    <dgm:cxn modelId="{F3ED2D48-2C8F-47D4-B116-145FF7B53833}" type="presParOf" srcId="{333A1088-737F-45CB-B68E-254E46348037}" destId="{25B08C86-7E15-44DC-BE7F-FFB55DD49D12}" srcOrd="11" destOrd="0" presId="urn:microsoft.com/office/officeart/2005/8/layout/target3"/>
    <dgm:cxn modelId="{504091BF-0A8A-41CA-8E29-B8E7659478C4}" type="presParOf" srcId="{333A1088-737F-45CB-B68E-254E46348037}" destId="{76644BE8-9D7C-4C09-B250-3D10AF48CBB7}" srcOrd="12" destOrd="0" presId="urn:microsoft.com/office/officeart/2005/8/layout/target3"/>
    <dgm:cxn modelId="{9F496897-E5D6-482C-A10A-0238ACB15B9E}" type="presParOf" srcId="{333A1088-737F-45CB-B68E-254E46348037}" destId="{EE85B701-7295-41C0-BA7A-34D3756A2AE6}" srcOrd="13" destOrd="0" presId="urn:microsoft.com/office/officeart/2005/8/layout/target3"/>
    <dgm:cxn modelId="{F16B5EC0-C01F-4BD7-BB3B-0775762064BF}" type="presParOf" srcId="{333A1088-737F-45CB-B68E-254E46348037}" destId="{8BEBB6EC-1DAA-4CAC-8A25-BC0FCBD5DBD5}" srcOrd="14" destOrd="0" presId="urn:microsoft.com/office/officeart/2005/8/layout/target3"/>
    <dgm:cxn modelId="{2EF877EB-B29D-4523-9DDA-66E4EE19741A}" type="presParOf" srcId="{333A1088-737F-45CB-B68E-254E46348037}" destId="{AED2198E-93D5-4001-81B4-73124B309672}" srcOrd="15" destOrd="0" presId="urn:microsoft.com/office/officeart/2005/8/layout/target3"/>
    <dgm:cxn modelId="{91CB29B3-9121-4DCB-B41E-0E6593000284}" type="presParOf" srcId="{333A1088-737F-45CB-B68E-254E46348037}" destId="{2BE915AB-18AA-4053-B92C-3BFC9ED204BB}" srcOrd="16" destOrd="0" presId="urn:microsoft.com/office/officeart/2005/8/layout/target3"/>
    <dgm:cxn modelId="{24810491-A069-46E2-B759-6D9BAA78956C}" type="presParOf" srcId="{333A1088-737F-45CB-B68E-254E46348037}" destId="{6BB5E863-4638-4E1D-BFDE-399D028AC4ED}" srcOrd="17" destOrd="0" presId="urn:microsoft.com/office/officeart/2005/8/layout/target3"/>
    <dgm:cxn modelId="{0A431A72-7259-40F8-81D4-EDFFB9275573}" type="presParOf" srcId="{333A1088-737F-45CB-B68E-254E46348037}" destId="{5A5FFA88-C948-4069-8E93-59FA12366E83}" srcOrd="18" destOrd="0" presId="urn:microsoft.com/office/officeart/2005/8/layout/target3"/>
    <dgm:cxn modelId="{B8C262BA-2C96-4861-9F62-A85E594A45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VY_32_INOVACE_11/20_Wolfgang Amadeus Mozart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Wolfgang Amadeus Mozart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F71CB2-C934-4CC7-BA03-252B0C9D7E1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B8DDC1-B328-4938-AC27-B2123B19CA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78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914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560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733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85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555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155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080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326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424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440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514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6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093765-9413-46FE-8E17-7C0E320053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7394B-C40C-401E-BF49-2069E0FA3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855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999350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výuku hudební výchovy pro žáky speciálních tříd, pro práci na interaktivní tabuli</a:t>
            </a:r>
          </a:p>
          <a:p>
            <a:r>
              <a:rPr lang="cs-CZ" dirty="0" smtClean="0"/>
              <a:t>Doba vzniku září 2011</a:t>
            </a:r>
          </a:p>
          <a:p>
            <a:r>
              <a:rPr lang="cs-CZ" dirty="0" smtClean="0"/>
              <a:t>Ověřeno 10. 11. 2011</a:t>
            </a:r>
          </a:p>
          <a:p>
            <a:r>
              <a:rPr lang="cs-CZ" dirty="0" smtClean="0"/>
              <a:t>Žáci pozorně poslouchali jak výklad samotné prezentace i hudební ukázky. </a:t>
            </a:r>
          </a:p>
        </p:txBody>
      </p:sp>
    </p:spTree>
    <p:extLst>
      <p:ext uri="{BB962C8B-B14F-4D97-AF65-F5344CB8AC3E}">
        <p14:creationId xmlns:p14="http://schemas.microsoft.com/office/powerpoint/2010/main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dirty="0" smtClean="0"/>
              <a:t>Wolfgang Amadeus Mozart *1756-1791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53750"/>
            <a:ext cx="3312368" cy="4298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5030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hudební skladatel a klavírní virtuos; geniální hudebník</a:t>
            </a:r>
          </a:p>
          <a:p>
            <a:r>
              <a:rPr lang="cs-CZ" dirty="0" smtClean="0"/>
              <a:t>za svého života vytvořil 626 děl světského i duchovního charakteru – </a:t>
            </a:r>
            <a:r>
              <a:rPr lang="cs-CZ" sz="2000" dirty="0" smtClean="0"/>
              <a:t>opery, operety, symfonie, koncerty, komorní hudbu, mše a chorály.</a:t>
            </a:r>
          </a:p>
          <a:p>
            <a:r>
              <a:rPr lang="cs-CZ" dirty="0" smtClean="0"/>
              <a:t>ve svém dětství koncertoval po celé Evropě</a:t>
            </a:r>
          </a:p>
          <a:p>
            <a:r>
              <a:rPr lang="cs-CZ" dirty="0"/>
              <a:t>v</a:t>
            </a:r>
            <a:r>
              <a:rPr lang="cs-CZ" dirty="0" smtClean="0"/>
              <a:t> Anglii se seznámil s J. S. Bachem, který ho učil hře na klavír</a:t>
            </a:r>
          </a:p>
          <a:p>
            <a:r>
              <a:rPr lang="cs-CZ" dirty="0"/>
              <a:t>s</a:t>
            </a:r>
            <a:r>
              <a:rPr lang="cs-CZ" dirty="0" smtClean="0"/>
              <a:t>e svou starší sestrou byli na hudebním turné po Evropě představováni jako ,,zázračné děti“</a:t>
            </a:r>
          </a:p>
        </p:txBody>
      </p:sp>
    </p:spTree>
    <p:extLst>
      <p:ext uri="{BB962C8B-B14F-4D97-AF65-F5344CB8AC3E}">
        <p14:creationId xmlns:p14="http://schemas.microsoft.com/office/powerpoint/2010/main" val="58158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Amadeus - dítě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pěti letech byl označen za zázračné dítě</a:t>
            </a:r>
          </a:p>
          <a:p>
            <a:r>
              <a:rPr lang="cs-CZ" dirty="0" smtClean="0"/>
              <a:t>Cestoval po Evropě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Hrál na housle a cembalo  </a:t>
            </a:r>
          </a:p>
        </p:txBody>
      </p:sp>
      <p:pic>
        <p:nvPicPr>
          <p:cNvPr id="3074" name="Picture 2" descr="C:\Documents and Settings\kralikova\Local Settings\Temporary Internet Files\Content.IE5\1HD52S4A\MC9004296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348" y="2111343"/>
            <a:ext cx="1510035" cy="1874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kralikova\Local Settings\Temporary Internet Files\Content.IE5\PFZGDH5D\MP9004054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104" y="4466179"/>
            <a:ext cx="2272046" cy="1622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kralikova\Local Settings\Temporary Internet Files\Content.IE5\FTQ74FZE\MC9002324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340" y="3985426"/>
            <a:ext cx="1809008" cy="2257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FTQ74FZE\MP9004465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065" y="2268594"/>
            <a:ext cx="1204344" cy="155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4593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Žák Mozart – učitel Bach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pic>
        <p:nvPicPr>
          <p:cNvPr id="2050" name="Picture 2" descr="C:\Documents and Settings\kralikova\Local Settings\Temporary Internet Files\Content.IE5\WNKZJOIU\MC9004296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09" y="2365209"/>
            <a:ext cx="2180632" cy="2706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ralikova\Local Settings\Temporary Internet Files\Content.IE5\6T2ZBYFK\MC9004153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844824"/>
            <a:ext cx="2895175" cy="2089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ralikova\Local Settings\Temporary Internet Files\Content.IE5\PFZGDH5D\MC9004152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4633" y="4308689"/>
            <a:ext cx="2732382" cy="177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ralikova\Local Settings\Temporary Internet Files\Content.IE5\PFZGDH5D\MC9003906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474" y="2967862"/>
            <a:ext cx="2269366" cy="223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kralikova\Local Settings\Temporary Internet Files\Content.IE5\PFZGDH5D\MC9000889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4095" y="1340768"/>
            <a:ext cx="1492123" cy="134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16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Mozart  - skladatel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Psal koncerty, symfonie, opery</a:t>
            </a:r>
          </a:p>
          <a:p>
            <a:r>
              <a:rPr lang="cs-CZ" dirty="0" smtClean="0"/>
              <a:t>Opera : </a:t>
            </a:r>
          </a:p>
          <a:p>
            <a:r>
              <a:rPr lang="cs-CZ" dirty="0" err="1" smtClean="0"/>
              <a:t>Figarova</a:t>
            </a:r>
            <a:r>
              <a:rPr lang="cs-CZ" dirty="0" smtClean="0"/>
              <a:t> svatba</a:t>
            </a:r>
          </a:p>
          <a:p>
            <a:r>
              <a:rPr lang="cs-CZ" dirty="0" smtClean="0"/>
              <a:t>Kouzelná flétna</a:t>
            </a:r>
          </a:p>
          <a:p>
            <a:r>
              <a:rPr lang="cs-CZ" smtClean="0"/>
              <a:t>Don Giovanni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940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Poslech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CD Světový skladatelé Mozart- Mistrovská hudební díla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156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Ilustrace: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/>
              <a:t>Http://cs.wikipedia.org/wiki/</a:t>
            </a:r>
            <a:r>
              <a:rPr lang="cs-CZ" sz="2000" dirty="0" err="1"/>
              <a:t>Soubor:Croce-Mozart-Detail.jpg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2013-03-21]. </a:t>
            </a:r>
          </a:p>
        </p:txBody>
      </p:sp>
    </p:spTree>
    <p:extLst>
      <p:ext uri="{BB962C8B-B14F-4D97-AF65-F5344CB8AC3E}">
        <p14:creationId xmlns:p14="http://schemas.microsoft.com/office/powerpoint/2010/main" val="232345915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246</Words>
  <Application>Microsoft Office PowerPoint</Application>
  <PresentationFormat>Předvádění na obrazovce (4:3)</PresentationFormat>
  <Paragraphs>36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Wolfgang Amadeus Mozart *1756-1791</vt:lpstr>
      <vt:lpstr>Prezentace aplikace PowerPoint</vt:lpstr>
      <vt:lpstr>Amadeus - dítě</vt:lpstr>
      <vt:lpstr>Žák Mozart – učitel Bach</vt:lpstr>
      <vt:lpstr>Mozart  - skladatel</vt:lpstr>
      <vt:lpstr>Poslech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Wolfgang Amadeus Mozart *1756-1791</dc:title>
  <dc:creator>Hanka Zivná</dc:creator>
  <cp:lastModifiedBy>vlckova</cp:lastModifiedBy>
  <cp:revision>17</cp:revision>
  <dcterms:created xsi:type="dcterms:W3CDTF">2011-10-05T16:57:57Z</dcterms:created>
  <dcterms:modified xsi:type="dcterms:W3CDTF">2013-03-26T10:43:26Z</dcterms:modified>
</cp:coreProperties>
</file>