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VY_32_INOVACE_11/11_Současní skladatelé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MŠ a ZŠ, Veselí nad Moravou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Hana Králíková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Současní hudební </a:t>
          </a:r>
          <a:r>
            <a:rPr lang="cs-CZ" sz="2000" smtClean="0"/>
            <a:t>skladatelé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 1. 07/ 1. 4. 00/21. 0822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22611" custLinFactNeighborY="53701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3373679-DCFC-477D-81AB-2F1709A9CA06}" type="presOf" srcId="{4C35D32F-0EAB-4CD7-82EE-45574DC2A586}" destId="{890E4F0B-2866-4A3F-A3C7-2A14B1797930}" srcOrd="1" destOrd="0" presId="urn:microsoft.com/office/officeart/2005/8/layout/target3"/>
    <dgm:cxn modelId="{B08A66CB-DD07-4AA1-90BD-E1B7B1B07713}" type="presOf" srcId="{D8197B8C-B260-4A16-BDF4-0947B075E274}" destId="{25B08C86-7E15-44DC-BE7F-FFB55DD49D12}" srcOrd="0" destOrd="0" presId="urn:microsoft.com/office/officeart/2005/8/layout/target3"/>
    <dgm:cxn modelId="{E43C299B-73BA-4FA8-A32A-F88C8661741B}" type="presOf" srcId="{D1D4F407-5343-4D3F-B5B9-D407B03CAEB4}" destId="{D005CE8C-CC26-4C3E-AC11-E15060ECD759}" srcOrd="0" destOrd="0" presId="urn:microsoft.com/office/officeart/2005/8/layout/target3"/>
    <dgm:cxn modelId="{D451FCDC-11A6-45CB-9DE5-AB9BD841D6A1}" type="presOf" srcId="{D1D4F407-5343-4D3F-B5B9-D407B03CAEB4}" destId="{AED2198E-93D5-4001-81B4-73124B309672}" srcOrd="1" destOrd="0" presId="urn:microsoft.com/office/officeart/2005/8/layout/target3"/>
    <dgm:cxn modelId="{1A86F0E8-EC30-4E6D-929A-1F8A8CBD4518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406C8FC-9C32-4564-A023-DC4C62B12849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422C859-B833-4052-8935-958C0447AF0E}" type="presOf" srcId="{D1B46980-6531-4606-95E6-44980827E919}" destId="{6140AFEC-043D-4C43-A2F9-D0F5331DF3A3}" srcOrd="0" destOrd="0" presId="urn:microsoft.com/office/officeart/2005/8/layout/target3"/>
    <dgm:cxn modelId="{6233F446-6E7E-446E-9E40-35771BA4A58E}" type="presOf" srcId="{4C35D32F-0EAB-4CD7-82EE-45574DC2A586}" destId="{8BEBB6EC-1DAA-4CAC-8A25-BC0FCBD5DBD5}" srcOrd="0" destOrd="0" presId="urn:microsoft.com/office/officeart/2005/8/layout/target3"/>
    <dgm:cxn modelId="{A3DE33DC-4584-452B-9233-6E631C4B91EA}" type="presOf" srcId="{B651F6E3-6281-48DB-9319-2AEAFDAE7572}" destId="{6BB5E863-4638-4E1D-BFDE-399D028AC4ED}" srcOrd="1" destOrd="0" presId="urn:microsoft.com/office/officeart/2005/8/layout/target3"/>
    <dgm:cxn modelId="{36F710B9-552C-4C17-874B-0FAD99C7BA26}" type="presOf" srcId="{757F3AB3-0718-4624-B441-E567A8F0AB56}" destId="{333A1088-737F-45CB-B68E-254E46348037}" srcOrd="0" destOrd="0" presId="urn:microsoft.com/office/officeart/2005/8/layout/target3"/>
    <dgm:cxn modelId="{1C3BADCB-F13D-4397-BDEE-5361996CC756}" type="presOf" srcId="{D8197B8C-B260-4A16-BDF4-0947B075E274}" destId="{5A5FFA88-C948-4069-8E93-59FA12366E83}" srcOrd="1" destOrd="0" presId="urn:microsoft.com/office/officeart/2005/8/layout/target3"/>
    <dgm:cxn modelId="{13893A58-A902-4F04-AD57-40807B47FD66}" type="presParOf" srcId="{333A1088-737F-45CB-B68E-254E46348037}" destId="{F5ABB229-8D3B-4694-996A-96F23CF14429}" srcOrd="0" destOrd="0" presId="urn:microsoft.com/office/officeart/2005/8/layout/target3"/>
    <dgm:cxn modelId="{263498E7-FEFC-424B-86C2-A472206C2B40}" type="presParOf" srcId="{333A1088-737F-45CB-B68E-254E46348037}" destId="{F41139FD-01EE-4571-8B17-4FB00FC51163}" srcOrd="1" destOrd="0" presId="urn:microsoft.com/office/officeart/2005/8/layout/target3"/>
    <dgm:cxn modelId="{E831F372-78D6-4580-BCAF-69317D758FE4}" type="presParOf" srcId="{333A1088-737F-45CB-B68E-254E46348037}" destId="{D005CE8C-CC26-4C3E-AC11-E15060ECD759}" srcOrd="2" destOrd="0" presId="urn:microsoft.com/office/officeart/2005/8/layout/target3"/>
    <dgm:cxn modelId="{4F36CE64-4F13-4604-9D59-EFA2D96A66B1}" type="presParOf" srcId="{333A1088-737F-45CB-B68E-254E46348037}" destId="{2C702D82-9B77-49B7-9568-BB8EB47C3372}" srcOrd="3" destOrd="0" presId="urn:microsoft.com/office/officeart/2005/8/layout/target3"/>
    <dgm:cxn modelId="{8369798E-E2E2-4320-BAB6-333487A6ED01}" type="presParOf" srcId="{333A1088-737F-45CB-B68E-254E46348037}" destId="{A52A0455-90FF-4808-ABD0-F02540D31D5A}" srcOrd="4" destOrd="0" presId="urn:microsoft.com/office/officeart/2005/8/layout/target3"/>
    <dgm:cxn modelId="{355CFF43-1A6D-4B5D-BB4D-C46161D49393}" type="presParOf" srcId="{333A1088-737F-45CB-B68E-254E46348037}" destId="{6140AFEC-043D-4C43-A2F9-D0F5331DF3A3}" srcOrd="5" destOrd="0" presId="urn:microsoft.com/office/officeart/2005/8/layout/target3"/>
    <dgm:cxn modelId="{0D911472-E358-442D-836B-3C3448448A5C}" type="presParOf" srcId="{333A1088-737F-45CB-B68E-254E46348037}" destId="{9358AC05-5D7D-4327-9F80-1AD486AEA664}" srcOrd="6" destOrd="0" presId="urn:microsoft.com/office/officeart/2005/8/layout/target3"/>
    <dgm:cxn modelId="{A9B46F4B-40D3-4F6A-AD64-78C9345030BB}" type="presParOf" srcId="{333A1088-737F-45CB-B68E-254E46348037}" destId="{313FC574-E1CD-4FB4-B054-0B805CE0447D}" srcOrd="7" destOrd="0" presId="urn:microsoft.com/office/officeart/2005/8/layout/target3"/>
    <dgm:cxn modelId="{B98BA0D5-08F0-4827-B00E-346C48CC2CA0}" type="presParOf" srcId="{333A1088-737F-45CB-B68E-254E46348037}" destId="{619D679B-A015-4ECF-8348-D1034C574F40}" srcOrd="8" destOrd="0" presId="urn:microsoft.com/office/officeart/2005/8/layout/target3"/>
    <dgm:cxn modelId="{A9BA480E-E5A9-4FEC-858F-53314C75EEF0}" type="presParOf" srcId="{333A1088-737F-45CB-B68E-254E46348037}" destId="{322283A8-4A27-4CDA-BAE3-F381106A9174}" srcOrd="9" destOrd="0" presId="urn:microsoft.com/office/officeart/2005/8/layout/target3"/>
    <dgm:cxn modelId="{02171742-E691-4C7B-A849-B766CC4D1509}" type="presParOf" srcId="{333A1088-737F-45CB-B68E-254E46348037}" destId="{FFC9F71D-1B4F-4AD9-A4A6-86ADEFC8AF5C}" srcOrd="10" destOrd="0" presId="urn:microsoft.com/office/officeart/2005/8/layout/target3"/>
    <dgm:cxn modelId="{F5AF25A7-1F12-4C17-B298-F3C5C30812FA}" type="presParOf" srcId="{333A1088-737F-45CB-B68E-254E46348037}" destId="{25B08C86-7E15-44DC-BE7F-FFB55DD49D12}" srcOrd="11" destOrd="0" presId="urn:microsoft.com/office/officeart/2005/8/layout/target3"/>
    <dgm:cxn modelId="{AEA1530C-D9FE-4A22-8343-59ABF8E19E80}" type="presParOf" srcId="{333A1088-737F-45CB-B68E-254E46348037}" destId="{76644BE8-9D7C-4C09-B250-3D10AF48CBB7}" srcOrd="12" destOrd="0" presId="urn:microsoft.com/office/officeart/2005/8/layout/target3"/>
    <dgm:cxn modelId="{EE6C6030-DE9B-4F70-BA31-4A506B761664}" type="presParOf" srcId="{333A1088-737F-45CB-B68E-254E46348037}" destId="{EE85B701-7295-41C0-BA7A-34D3756A2AE6}" srcOrd="13" destOrd="0" presId="urn:microsoft.com/office/officeart/2005/8/layout/target3"/>
    <dgm:cxn modelId="{266E602C-03B5-4AEE-BD97-C24731809756}" type="presParOf" srcId="{333A1088-737F-45CB-B68E-254E46348037}" destId="{8BEBB6EC-1DAA-4CAC-8A25-BC0FCBD5DBD5}" srcOrd="14" destOrd="0" presId="urn:microsoft.com/office/officeart/2005/8/layout/target3"/>
    <dgm:cxn modelId="{3F1CC864-E1E3-4B1A-97E6-B5604580EB9C}" type="presParOf" srcId="{333A1088-737F-45CB-B68E-254E46348037}" destId="{AED2198E-93D5-4001-81B4-73124B309672}" srcOrd="15" destOrd="0" presId="urn:microsoft.com/office/officeart/2005/8/layout/target3"/>
    <dgm:cxn modelId="{3E7054E4-19E6-4B60-ABE9-450E63B90012}" type="presParOf" srcId="{333A1088-737F-45CB-B68E-254E46348037}" destId="{2BE915AB-18AA-4053-B92C-3BFC9ED204BB}" srcOrd="16" destOrd="0" presId="urn:microsoft.com/office/officeart/2005/8/layout/target3"/>
    <dgm:cxn modelId="{FF86EF82-D098-46DD-A0EC-11507D98D3BF}" type="presParOf" srcId="{333A1088-737F-45CB-B68E-254E46348037}" destId="{6BB5E863-4638-4E1D-BFDE-399D028AC4ED}" srcOrd="17" destOrd="0" presId="urn:microsoft.com/office/officeart/2005/8/layout/target3"/>
    <dgm:cxn modelId="{0C7F1026-1FF3-4D32-9A3E-4758C2751679}" type="presParOf" srcId="{333A1088-737F-45CB-B68E-254E46348037}" destId="{5A5FFA88-C948-4069-8E93-59FA12366E83}" srcOrd="18" destOrd="0" presId="urn:microsoft.com/office/officeart/2005/8/layout/target3"/>
    <dgm:cxn modelId="{D004A165-4758-4B3A-A6BF-62A7059504C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576063" y="1273857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MŠ a ZŠ, Veselí nad Moravou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Hana Králíková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VY_32_INOVACE_11/11_Současní skladatelé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Současní hudební </a:t>
          </a:r>
          <a:r>
            <a:rPr lang="cs-CZ" sz="2000" kern="1200" smtClean="0"/>
            <a:t>skladatelé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 1. 07/ 1. 4. 00/21. 0822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28BD24-3182-4D8C-8BA5-E3325B5BE83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3ED8B3-26D8-448E-89C3-974C3A61E8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03875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BC5D0-F8F2-4EE5-B687-982C9655B095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06F32-6050-4CB0-AF84-7E3DB614DB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11100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BC5D0-F8F2-4EE5-B687-982C9655B095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06F32-6050-4CB0-AF84-7E3DB614DB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23231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BC5D0-F8F2-4EE5-B687-982C9655B095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06F32-6050-4CB0-AF84-7E3DB614DB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53130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BC5D0-F8F2-4EE5-B687-982C9655B095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06F32-6050-4CB0-AF84-7E3DB614DB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84134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BC5D0-F8F2-4EE5-B687-982C9655B095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06F32-6050-4CB0-AF84-7E3DB614DB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852929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BC5D0-F8F2-4EE5-B687-982C9655B095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06F32-6050-4CB0-AF84-7E3DB614DB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61930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BC5D0-F8F2-4EE5-B687-982C9655B095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06F32-6050-4CB0-AF84-7E3DB614DB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75577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BC5D0-F8F2-4EE5-B687-982C9655B095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06F32-6050-4CB0-AF84-7E3DB614DB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95690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BC5D0-F8F2-4EE5-B687-982C9655B095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06F32-6050-4CB0-AF84-7E3DB614DB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0464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BC5D0-F8F2-4EE5-B687-982C9655B095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06F32-6050-4CB0-AF84-7E3DB614DB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29247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BC5D0-F8F2-4EE5-B687-982C9655B095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06F32-6050-4CB0-AF84-7E3DB614DB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96569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0BC5D0-F8F2-4EE5-B687-982C9655B095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506F32-6050-4CB0-AF84-7E3DB614DB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9547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4.wmf"/><Relationship Id="rId7" Type="http://schemas.openxmlformats.org/officeDocument/2006/relationships/image" Target="../media/image18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jpeg"/><Relationship Id="rId9" Type="http://schemas.openxmlformats.org/officeDocument/2006/relationships/image" Target="../media/image20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wmf"/><Relationship Id="rId3" Type="http://schemas.openxmlformats.org/officeDocument/2006/relationships/image" Target="../media/image22.wmf"/><Relationship Id="rId7" Type="http://schemas.openxmlformats.org/officeDocument/2006/relationships/image" Target="../media/image26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gif"/><Relationship Id="rId5" Type="http://schemas.openxmlformats.org/officeDocument/2006/relationships/image" Target="../media/image24.wmf"/><Relationship Id="rId10" Type="http://schemas.openxmlformats.org/officeDocument/2006/relationships/image" Target="../media/image29.wmf"/><Relationship Id="rId4" Type="http://schemas.openxmlformats.org/officeDocument/2006/relationships/image" Target="../media/image23.wmf"/><Relationship Id="rId9" Type="http://schemas.openxmlformats.org/officeDocument/2006/relationships/image" Target="../media/image28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0767507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16116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je určen pro výuku hudební výchovy pro žáky speciálních tříd, pro práci </a:t>
            </a:r>
            <a:r>
              <a:rPr lang="cs-CZ" dirty="0" smtClean="0"/>
              <a:t>                           na </a:t>
            </a:r>
            <a:r>
              <a:rPr lang="cs-CZ" dirty="0" smtClean="0"/>
              <a:t>interaktivní tabuli</a:t>
            </a:r>
          </a:p>
          <a:p>
            <a:r>
              <a:rPr lang="cs-CZ" dirty="0" smtClean="0"/>
              <a:t>Doba vzniku duben 2012</a:t>
            </a:r>
          </a:p>
          <a:p>
            <a:r>
              <a:rPr lang="cs-CZ" dirty="0" smtClean="0"/>
              <a:t>Ověřeno 23. 4. 2012</a:t>
            </a:r>
          </a:p>
          <a:p>
            <a:r>
              <a:rPr lang="cs-CZ" dirty="0" smtClean="0"/>
              <a:t>Žáci byli seznámeni se skladatelem J. Uhlířem, při poslechu písní reagovali žáci radostně, písně jim byly známé. Rádi se učili zpívat píseň ,, Dělání“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262424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Současní hudební skladatelé </a:t>
            </a:r>
            <a:r>
              <a:rPr lang="cs-CZ" dirty="0" smtClean="0"/>
              <a:t>            pro </a:t>
            </a:r>
            <a:r>
              <a:rPr lang="cs-CZ" dirty="0" smtClean="0"/>
              <a:t>děti i dospěláky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7916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Jaroslav Uhlíř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Narodil se v Praze</a:t>
            </a:r>
          </a:p>
          <a:p>
            <a:r>
              <a:rPr lang="cs-CZ" dirty="0" smtClean="0"/>
              <a:t>Je skladatelem populární a filmové hudby</a:t>
            </a:r>
          </a:p>
          <a:p>
            <a:r>
              <a:rPr lang="cs-CZ" dirty="0" smtClean="0"/>
              <a:t>Herec, zpěvák, komik klavírista, moderátor</a:t>
            </a:r>
            <a:endParaRPr lang="cs-CZ" dirty="0"/>
          </a:p>
        </p:txBody>
      </p:sp>
      <p:pic>
        <p:nvPicPr>
          <p:cNvPr id="1026" name="Picture 2" descr="C:\Documents and Settings\kralikova\Local Settings\Temporary Internet Files\Content.IE5\WNKZJOIU\MP90040713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4380888"/>
            <a:ext cx="2467744" cy="1974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kralikova\Local Settings\Temporary Internet Files\Content.IE5\AERD0RH5\MC9002504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48194" y="4904919"/>
            <a:ext cx="1009041" cy="1470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kralikova\Local Settings\Temporary Internet Files\Content.IE5\GCNAKFL3\MC9000895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210738"/>
            <a:ext cx="1287838" cy="1523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kralikova\Local Settings\Temporary Internet Files\Content.IE5\WNKZJOIU\MC90025259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739338"/>
            <a:ext cx="1820570" cy="1615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kralikova\Local Settings\Temporary Internet Files\Content.IE5\1HD52S4A\MC90008251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0836" y="3327080"/>
            <a:ext cx="1382432" cy="1412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kralikova\Local Settings\Temporary Internet Files\Content.IE5\GCNAKFL3\MC90019859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52610" y="4705058"/>
            <a:ext cx="1957057" cy="1670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304883"/>
            <a:ext cx="2095500" cy="1400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670416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Jaroslav Uhlíř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Pracoval v rozhlase, seznámil se se Zdeňkem Svěrákem</a:t>
            </a:r>
          </a:p>
          <a:p>
            <a:r>
              <a:rPr lang="cs-CZ" dirty="0" smtClean="0"/>
              <a:t>Spolu vytvářejí hudební pořad pro </a:t>
            </a:r>
            <a:r>
              <a:rPr lang="cs-CZ" dirty="0" smtClean="0"/>
              <a:t>děti                       </a:t>
            </a:r>
            <a:r>
              <a:rPr lang="cs-CZ" dirty="0" smtClean="0"/>
              <a:t>s názvem ,, Hodina zpěvu“ </a:t>
            </a:r>
            <a:endParaRPr lang="cs-CZ" dirty="0"/>
          </a:p>
        </p:txBody>
      </p:sp>
      <p:pic>
        <p:nvPicPr>
          <p:cNvPr id="2050" name="Picture 2" descr="C:\Documents and Settings\kralikova\Local Settings\Temporary Internet Files\Content.IE5\6T2ZBYFK\MC9003013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509120"/>
            <a:ext cx="1822399" cy="1279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kralikova\Local Settings\Temporary Internet Files\Content.IE5\6T2ZBYFK\MC9003433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002543"/>
            <a:ext cx="1805940" cy="1785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kralikova\Local Settings\Temporary Internet Files\Content.IE5\WNKZJOIU\MC90025040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151820"/>
            <a:ext cx="1368152" cy="1993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kralikova\Local Settings\Temporary Internet Files\Content.IE5\AERD0RH5\MC90023410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14709" y="3254823"/>
            <a:ext cx="1261804" cy="896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kralikova\Local Settings\Temporary Internet Files\Content.IE5\AERD0RH5\MC90037044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804133"/>
            <a:ext cx="1540735" cy="1091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60571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Jaroslav Uhlíř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9143" y="1746655"/>
            <a:ext cx="8229600" cy="4525963"/>
          </a:xfrm>
        </p:spPr>
        <p:txBody>
          <a:bodyPr/>
          <a:lstStyle/>
          <a:p>
            <a:r>
              <a:rPr lang="cs-CZ" dirty="0" smtClean="0"/>
              <a:t>Složil hudbu k filmům: ,, Ať žijí duchové“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,,Vrchní, prchni“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,,Lotrando a Zubejda“</a:t>
            </a:r>
          </a:p>
          <a:p>
            <a:r>
              <a:rPr lang="cs-CZ" dirty="0" smtClean="0"/>
              <a:t>K pohádce: ,, S čerty nejsou žerty“</a:t>
            </a:r>
          </a:p>
          <a:p>
            <a:r>
              <a:rPr lang="cs-CZ" dirty="0" smtClean="0"/>
              <a:t>Známou píseň ,, Dělání, </a:t>
            </a:r>
            <a:r>
              <a:rPr lang="cs-CZ" dirty="0" err="1" smtClean="0"/>
              <a:t>dělání</a:t>
            </a:r>
            <a:r>
              <a:rPr lang="cs-CZ" dirty="0" smtClean="0"/>
              <a:t>“ </a:t>
            </a:r>
            <a:r>
              <a:rPr lang="cs-CZ" dirty="0" smtClean="0"/>
              <a:t>z pohádky: Princové jsou na draka</a:t>
            </a:r>
            <a:endParaRPr lang="cs-CZ" dirty="0"/>
          </a:p>
        </p:txBody>
      </p:sp>
      <p:pic>
        <p:nvPicPr>
          <p:cNvPr id="3074" name="Picture 2" descr="C:\Documents and Settings\kralikova\Local Settings\Temporary Internet Files\Content.IE5\AERD0RH5\MC9002377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60648"/>
            <a:ext cx="1696688" cy="1821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kralikova\Local Settings\Temporary Internet Files\Content.IE5\GCNAKFL3\MC9002335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58944" y="260648"/>
            <a:ext cx="1176685" cy="1458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kralikova\Local Settings\Temporary Internet Files\Content.IE5\GCNAKFL3\MP90044904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571424"/>
            <a:ext cx="1502300" cy="2070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kralikova\Local Settings\Temporary Internet Files\Content.IE5\AERD0RH5\MC90043593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5013176"/>
            <a:ext cx="1838325" cy="1454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kralikova\Local Settings\Temporary Internet Files\Content.IE5\WNKZJOIU\MC90006013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58944" y="2152856"/>
            <a:ext cx="1225261" cy="1126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Documents and Settings\kralikova\Local Settings\Temporary Internet Files\Content.IE5\6T2ZBYFK\MC90036091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152856"/>
            <a:ext cx="879649" cy="1341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Documents and Settings\kralikova\Local Settings\Temporary Internet Files\Content.IE5\MXU9UW40\MC90023153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311" y="4849591"/>
            <a:ext cx="2024361" cy="1792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Documents and Settings\kralikova\Local Settings\Temporary Internet Files\Content.IE5\6T2ZBYFK\MC90023755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5127998"/>
            <a:ext cx="1115840" cy="957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Documents and Settings\kralikova\Local Settings\Temporary Internet Files\Content.IE5\6T2ZBYFK\MC90023755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35806" y="3471350"/>
            <a:ext cx="865363" cy="742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Documents and Settings\kralikova\Local Settings\Temporary Internet Files\Content.IE5\6T2ZBYFK\MC90023755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001191"/>
            <a:ext cx="864067" cy="741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5525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Jaroslav Uhlíř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Poslech hudby k filmům a pohádkám</a:t>
            </a:r>
          </a:p>
          <a:p>
            <a:r>
              <a:rPr lang="cs-CZ" dirty="0" smtClean="0"/>
              <a:t>Nácvik písně: ,, Dělání, dělání“</a:t>
            </a:r>
            <a:endParaRPr lang="cs-CZ" dirty="0"/>
          </a:p>
        </p:txBody>
      </p:sp>
      <p:pic>
        <p:nvPicPr>
          <p:cNvPr id="4098" name="Picture 2" descr="C:\Program Files\Microsoft Office\MEDIA\CAGCAT10\j0230876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839" y="2852936"/>
            <a:ext cx="1857579" cy="1870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kralikova\Local Settings\Temporary Internet Files\Content.IE5\FTQ74FZE\MC9002289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877084"/>
            <a:ext cx="1475842" cy="1822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kralikova\Local Settings\Temporary Internet Files\Content.IE5\MXU9UW40\MC90021208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852936"/>
            <a:ext cx="1732788" cy="1822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kralikova\Local Settings\Temporary Internet Files\Content.IE5\PFZGDH5D\MC90027923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78" y="2848364"/>
            <a:ext cx="1520647" cy="1826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Documents and Settings\kralikova\Local Settings\Temporary Internet Files\Content.IE5\FTQ74FZE\MM900282742[1].gif"/>
          <p:cNvPicPr>
            <a:picLocks noChangeAspect="1" noChangeArrowheads="1" noCrop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301208"/>
            <a:ext cx="12192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Documents and Settings\kralikova\Local Settings\Temporary Internet Files\Content.IE5\AERD0RH5\MC90023259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869160"/>
            <a:ext cx="1320297" cy="1819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Documents and Settings\kralikova\Local Settings\Temporary Internet Files\Content.IE5\WNKZJOIU\MC9002289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7264" y="5085184"/>
            <a:ext cx="1300898" cy="1606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Documents and Settings\kralikova\Local Settings\Temporary Internet Files\Content.IE5\AERD0RH5\MC90043241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88953" y="4843709"/>
            <a:ext cx="1203325" cy="18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Documents and Settings\kralikova\Local Settings\Temporary Internet Files\Content.IE5\AERD0RH5\MC90044493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953667"/>
            <a:ext cx="536758" cy="695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Documents and Settings\kralikova\Local Settings\Temporary Internet Files\Content.IE5\1HD52S4A\MC90001939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5513" y="179621"/>
            <a:ext cx="2215081" cy="1734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Documents and Settings\kralikova\Local Settings\Temporary Internet Files\Content.IE5\1HD52S4A\MC90001939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539662"/>
            <a:ext cx="1295483" cy="1014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87137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Ilustrace: </a:t>
            </a:r>
            <a:r>
              <a:rPr lang="cs-CZ" sz="2000" dirty="0" smtClean="0">
                <a:hlinkClick r:id="rId2"/>
              </a:rPr>
              <a:t>www.office.microsoft.com</a:t>
            </a:r>
            <a:endParaRPr lang="cs-CZ" sz="2000" dirty="0" smtClean="0"/>
          </a:p>
          <a:p>
            <a:r>
              <a:rPr lang="cs-CZ" sz="2000" dirty="0" smtClean="0"/>
              <a:t>Http://cs.wikipedia.org/wiki/</a:t>
            </a:r>
            <a:r>
              <a:rPr lang="cs-CZ" sz="2000" dirty="0" err="1" smtClean="0"/>
              <a:t>Soubor:Jaroslav_Uhlir.jpg</a:t>
            </a:r>
            <a:r>
              <a:rPr lang="cs-CZ" sz="2000" dirty="0" smtClean="0"/>
              <a:t>. In: </a:t>
            </a:r>
            <a:r>
              <a:rPr lang="cs-CZ" sz="2000" i="1" dirty="0" err="1" smtClean="0"/>
              <a:t>Wikipedia</a:t>
            </a:r>
            <a:r>
              <a:rPr lang="cs-CZ" sz="2000" i="1" dirty="0" smtClean="0"/>
              <a:t>: </a:t>
            </a:r>
            <a:r>
              <a:rPr lang="cs-CZ" sz="2000" i="1" dirty="0" err="1" smtClean="0"/>
              <a:t>the</a:t>
            </a:r>
            <a:r>
              <a:rPr lang="cs-CZ" sz="2000" i="1" dirty="0" smtClean="0"/>
              <a:t> free </a:t>
            </a:r>
            <a:r>
              <a:rPr lang="cs-CZ" sz="2000" i="1" dirty="0" err="1" smtClean="0"/>
              <a:t>encyclopedia</a:t>
            </a:r>
            <a:r>
              <a:rPr lang="cs-CZ" sz="2000" dirty="0" smtClean="0"/>
              <a:t> [online]. San Francisco (CA): </a:t>
            </a:r>
            <a:r>
              <a:rPr lang="cs-CZ" sz="2000" dirty="0" err="1" smtClean="0"/>
              <a:t>Wikimedia</a:t>
            </a:r>
            <a:r>
              <a:rPr lang="cs-CZ" sz="2000" dirty="0" smtClean="0"/>
              <a:t> </a:t>
            </a:r>
            <a:r>
              <a:rPr lang="cs-CZ" sz="2000" dirty="0" err="1" smtClean="0"/>
              <a:t>Foundation</a:t>
            </a:r>
            <a:r>
              <a:rPr lang="cs-CZ" sz="2000" dirty="0" smtClean="0"/>
              <a:t>, 2001- [cit. 2013-03-21</a:t>
            </a:r>
            <a:r>
              <a:rPr lang="cs-CZ" sz="2000" smtClean="0"/>
              <a:t>]. 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14513166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244</Words>
  <Application>Microsoft Office PowerPoint</Application>
  <PresentationFormat>Předvádění na obrazovce (4:3)</PresentationFormat>
  <Paragraphs>31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ANOTACE</vt:lpstr>
      <vt:lpstr>Současní hudební skladatelé             pro děti i dospěláky</vt:lpstr>
      <vt:lpstr>Jaroslav Uhlíř</vt:lpstr>
      <vt:lpstr>Jaroslav Uhlíř</vt:lpstr>
      <vt:lpstr>Jaroslav Uhlíř</vt:lpstr>
      <vt:lpstr>Jaroslav Uhlíř</vt:lpstr>
      <vt:lpstr>Zdroje</vt:lpstr>
    </vt:vector>
  </TitlesOfParts>
  <Company>Mateřská škola a základní škola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Současní hudební skladatelé pro děti i dospěláky</dc:title>
  <dc:creator>kralikova</dc:creator>
  <cp:lastModifiedBy>Dum</cp:lastModifiedBy>
  <cp:revision>17</cp:revision>
  <dcterms:created xsi:type="dcterms:W3CDTF">2013-03-10T18:01:25Z</dcterms:created>
  <dcterms:modified xsi:type="dcterms:W3CDTF">2013-03-26T11:58:12Z</dcterms:modified>
</cp:coreProperties>
</file>