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9" r:id="rId2"/>
    <p:sldId id="260" r:id="rId3"/>
    <p:sldId id="258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3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</a:t>
          </a:r>
          <a:r>
            <a:rPr lang="cs-CZ" sz="2000" baseline="0" dirty="0" smtClean="0">
              <a:solidFill>
                <a:schemeClr val="tx1"/>
              </a:solidFill>
            </a:rPr>
            <a:t>32</a:t>
          </a:r>
          <a:r>
            <a:rPr lang="cs-CZ" sz="2000" baseline="0" dirty="0" smtClean="0"/>
            <a:t>_INOVACE_</a:t>
          </a:r>
          <a:r>
            <a:rPr lang="cs-CZ" sz="2000" baseline="0" dirty="0" smtClean="0">
              <a:solidFill>
                <a:schemeClr val="tx1"/>
              </a:solidFill>
            </a:rPr>
            <a:t>01_CJ_03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900" dirty="0" smtClean="0"/>
            <a:t>Základní škola, Uherský Ostroh, okres Uherské Hradiště</a:t>
          </a:r>
          <a:r>
            <a:rPr lang="cs-CZ" sz="800" dirty="0" smtClean="0"/>
            <a:t>, </a:t>
          </a:r>
          <a:r>
            <a:rPr lang="cs-CZ" sz="900" dirty="0" smtClean="0"/>
            <a:t>příspěvková organizace</a:t>
          </a:r>
          <a:endParaRPr lang="cs-CZ" sz="9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Gabriela Hnátková </a:t>
          </a:r>
          <a:endParaRPr lang="cs-CZ" sz="2000" b="1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smtClean="0">
              <a:solidFill>
                <a:schemeClr val="tx1"/>
              </a:solidFill>
            </a:rPr>
            <a:t>ČJ – 1.A – Procvičování písmena Tt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821D2A0-AD26-4572-8070-FE999729132A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D76B4A-26AC-4981-8124-2784A910731C}" type="presOf" srcId="{4C35D32F-0EAB-4CD7-82EE-45574DC2A586}" destId="{8BEBB6EC-1DAA-4CAC-8A25-BC0FCBD5DBD5}" srcOrd="0" destOrd="0" presId="urn:microsoft.com/office/officeart/2005/8/layout/target3"/>
    <dgm:cxn modelId="{3A710FDD-9C12-45D4-A707-283BAE3A5898}" type="presOf" srcId="{B651F6E3-6281-48DB-9319-2AEAFDAE7572}" destId="{6BB5E863-4638-4E1D-BFDE-399D028AC4ED}" srcOrd="1" destOrd="0" presId="urn:microsoft.com/office/officeart/2005/8/layout/target3"/>
    <dgm:cxn modelId="{A4E3F791-D649-44F2-8763-CB87EE401BC8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A652ADA-D866-48D2-9DD7-9AB55D0ED682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4B17687-D3A8-4D91-9E27-C3DA3B42EBAA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8F0879B-1203-4556-AF7D-129B6B8DCB00}" type="presOf" srcId="{D8197B8C-B260-4A16-BDF4-0947B075E274}" destId="{25B08C86-7E15-44DC-BE7F-FFB55DD49D12}" srcOrd="0" destOrd="0" presId="urn:microsoft.com/office/officeart/2005/8/layout/target3"/>
    <dgm:cxn modelId="{8B088729-EA43-4B8B-B917-070F6919651D}" type="presOf" srcId="{D1B46980-6531-4606-95E6-44980827E919}" destId="{2BE915AB-18AA-4053-B92C-3BFC9ED204BB}" srcOrd="1" destOrd="0" presId="urn:microsoft.com/office/officeart/2005/8/layout/target3"/>
    <dgm:cxn modelId="{4CBE771A-2128-45FA-95AE-E3782103269E}" type="presOf" srcId="{D1D4F407-5343-4D3F-B5B9-D407B03CAEB4}" destId="{D005CE8C-CC26-4C3E-AC11-E15060ECD759}" srcOrd="0" destOrd="0" presId="urn:microsoft.com/office/officeart/2005/8/layout/target3"/>
    <dgm:cxn modelId="{E778FA78-9BBB-42A0-8947-F96D30B71664}" type="presOf" srcId="{D1B46980-6531-4606-95E6-44980827E919}" destId="{6140AFEC-043D-4C43-A2F9-D0F5331DF3A3}" srcOrd="0" destOrd="0" presId="urn:microsoft.com/office/officeart/2005/8/layout/target3"/>
    <dgm:cxn modelId="{4A9C7A70-EA13-4B91-BA44-53F32C630CBE}" type="presOf" srcId="{757F3AB3-0718-4624-B441-E567A8F0AB56}" destId="{333A1088-737F-45CB-B68E-254E46348037}" srcOrd="0" destOrd="0" presId="urn:microsoft.com/office/officeart/2005/8/layout/target3"/>
    <dgm:cxn modelId="{A44AB121-AF7B-4420-A909-C20DEEA51A5E}" type="presParOf" srcId="{333A1088-737F-45CB-B68E-254E46348037}" destId="{F5ABB229-8D3B-4694-996A-96F23CF14429}" srcOrd="0" destOrd="0" presId="urn:microsoft.com/office/officeart/2005/8/layout/target3"/>
    <dgm:cxn modelId="{942BCE98-FE05-4929-A300-63F58A20ED82}" type="presParOf" srcId="{333A1088-737F-45CB-B68E-254E46348037}" destId="{F41139FD-01EE-4571-8B17-4FB00FC51163}" srcOrd="1" destOrd="0" presId="urn:microsoft.com/office/officeart/2005/8/layout/target3"/>
    <dgm:cxn modelId="{E083D228-4EDC-4EF4-964E-95C8BC738782}" type="presParOf" srcId="{333A1088-737F-45CB-B68E-254E46348037}" destId="{D005CE8C-CC26-4C3E-AC11-E15060ECD759}" srcOrd="2" destOrd="0" presId="urn:microsoft.com/office/officeart/2005/8/layout/target3"/>
    <dgm:cxn modelId="{EDF0ED95-7704-4409-9801-505FC859D767}" type="presParOf" srcId="{333A1088-737F-45CB-B68E-254E46348037}" destId="{2C702D82-9B77-49B7-9568-BB8EB47C3372}" srcOrd="3" destOrd="0" presId="urn:microsoft.com/office/officeart/2005/8/layout/target3"/>
    <dgm:cxn modelId="{F93E3B44-1044-4D47-9724-F793FE96799E}" type="presParOf" srcId="{333A1088-737F-45CB-B68E-254E46348037}" destId="{A52A0455-90FF-4808-ABD0-F02540D31D5A}" srcOrd="4" destOrd="0" presId="urn:microsoft.com/office/officeart/2005/8/layout/target3"/>
    <dgm:cxn modelId="{44674DD7-5388-4C1D-A86B-307AF6B2FF3D}" type="presParOf" srcId="{333A1088-737F-45CB-B68E-254E46348037}" destId="{6140AFEC-043D-4C43-A2F9-D0F5331DF3A3}" srcOrd="5" destOrd="0" presId="urn:microsoft.com/office/officeart/2005/8/layout/target3"/>
    <dgm:cxn modelId="{78C0905E-C4C5-4994-BEB9-174CAF1433B2}" type="presParOf" srcId="{333A1088-737F-45CB-B68E-254E46348037}" destId="{9358AC05-5D7D-4327-9F80-1AD486AEA664}" srcOrd="6" destOrd="0" presId="urn:microsoft.com/office/officeart/2005/8/layout/target3"/>
    <dgm:cxn modelId="{80CA07CE-479A-4949-9018-91EAB8896585}" type="presParOf" srcId="{333A1088-737F-45CB-B68E-254E46348037}" destId="{313FC574-E1CD-4FB4-B054-0B805CE0447D}" srcOrd="7" destOrd="0" presId="urn:microsoft.com/office/officeart/2005/8/layout/target3"/>
    <dgm:cxn modelId="{56EB2259-E87C-4D1A-958F-BB483CD2B911}" type="presParOf" srcId="{333A1088-737F-45CB-B68E-254E46348037}" destId="{619D679B-A015-4ECF-8348-D1034C574F40}" srcOrd="8" destOrd="0" presId="urn:microsoft.com/office/officeart/2005/8/layout/target3"/>
    <dgm:cxn modelId="{962537E3-01D7-49D0-9593-C431FC70E171}" type="presParOf" srcId="{333A1088-737F-45CB-B68E-254E46348037}" destId="{322283A8-4A27-4CDA-BAE3-F381106A9174}" srcOrd="9" destOrd="0" presId="urn:microsoft.com/office/officeart/2005/8/layout/target3"/>
    <dgm:cxn modelId="{29F7861A-CD2C-491F-A0F3-524D4407FB20}" type="presParOf" srcId="{333A1088-737F-45CB-B68E-254E46348037}" destId="{FFC9F71D-1B4F-4AD9-A4A6-86ADEFC8AF5C}" srcOrd="10" destOrd="0" presId="urn:microsoft.com/office/officeart/2005/8/layout/target3"/>
    <dgm:cxn modelId="{E4269F64-2021-4E3A-8670-370B119EB632}" type="presParOf" srcId="{333A1088-737F-45CB-B68E-254E46348037}" destId="{25B08C86-7E15-44DC-BE7F-FFB55DD49D12}" srcOrd="11" destOrd="0" presId="urn:microsoft.com/office/officeart/2005/8/layout/target3"/>
    <dgm:cxn modelId="{0E378995-ABAF-43FB-B518-4BA7DBB07E31}" type="presParOf" srcId="{333A1088-737F-45CB-B68E-254E46348037}" destId="{76644BE8-9D7C-4C09-B250-3D10AF48CBB7}" srcOrd="12" destOrd="0" presId="urn:microsoft.com/office/officeart/2005/8/layout/target3"/>
    <dgm:cxn modelId="{7BE070FA-0813-4F10-9AA4-EEE98039C542}" type="presParOf" srcId="{333A1088-737F-45CB-B68E-254E46348037}" destId="{EE85B701-7295-41C0-BA7A-34D3756A2AE6}" srcOrd="13" destOrd="0" presId="urn:microsoft.com/office/officeart/2005/8/layout/target3"/>
    <dgm:cxn modelId="{62E0B64B-9D86-40C7-BE8D-E07A161FB5BB}" type="presParOf" srcId="{333A1088-737F-45CB-B68E-254E46348037}" destId="{8BEBB6EC-1DAA-4CAC-8A25-BC0FCBD5DBD5}" srcOrd="14" destOrd="0" presId="urn:microsoft.com/office/officeart/2005/8/layout/target3"/>
    <dgm:cxn modelId="{DA142CDF-8D20-4D6F-A217-393FDD46B469}" type="presParOf" srcId="{333A1088-737F-45CB-B68E-254E46348037}" destId="{AED2198E-93D5-4001-81B4-73124B309672}" srcOrd="15" destOrd="0" presId="urn:microsoft.com/office/officeart/2005/8/layout/target3"/>
    <dgm:cxn modelId="{B97FE1E0-B85F-488E-ADD1-1865D5185E22}" type="presParOf" srcId="{333A1088-737F-45CB-B68E-254E46348037}" destId="{2BE915AB-18AA-4053-B92C-3BFC9ED204BB}" srcOrd="16" destOrd="0" presId="urn:microsoft.com/office/officeart/2005/8/layout/target3"/>
    <dgm:cxn modelId="{CBE15ED8-B7B4-4CCE-8174-96748B23AF50}" type="presParOf" srcId="{333A1088-737F-45CB-B68E-254E46348037}" destId="{6BB5E863-4638-4E1D-BFDE-399D028AC4ED}" srcOrd="17" destOrd="0" presId="urn:microsoft.com/office/officeart/2005/8/layout/target3"/>
    <dgm:cxn modelId="{3DBB050F-1E9E-40A4-8D9A-DE54F7A5CD55}" type="presParOf" srcId="{333A1088-737F-45CB-B68E-254E46348037}" destId="{5A5FFA88-C948-4069-8E93-59FA12366E83}" srcOrd="18" destOrd="0" presId="urn:microsoft.com/office/officeart/2005/8/layout/target3"/>
    <dgm:cxn modelId="{89AA8029-1EE5-4205-B61B-96F9C8989BD0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8B71BB-7ECD-4034-A01B-7AEC7FC8237C}" type="doc">
      <dgm:prSet loTypeId="urn:microsoft.com/office/officeart/2005/8/layout/process2" loCatId="process" qsTypeId="urn:microsoft.com/office/officeart/2005/8/quickstyle/simple1" qsCatId="simple" csTypeId="urn:microsoft.com/office/officeart/2005/8/colors/colorful2" csCatId="colorful" phldr="1"/>
      <dgm:spPr/>
    </dgm:pt>
    <dgm:pt modelId="{F96FD5C5-25A8-4ED1-ADCC-ADA77D905A31}">
      <dgm:prSet phldrT="[Text]" custT="1"/>
      <dgm:spPr/>
      <dgm:t>
        <a:bodyPr/>
        <a:lstStyle/>
        <a:p>
          <a:r>
            <a:rPr lang="cs-CZ" sz="6000" baseline="0" dirty="0" smtClean="0"/>
            <a:t>t</a:t>
          </a:r>
          <a:endParaRPr lang="cs-CZ" sz="6000" baseline="0" dirty="0"/>
        </a:p>
      </dgm:t>
    </dgm:pt>
    <dgm:pt modelId="{854808E2-9B09-434C-B808-0251DAE8B897}" type="parTrans" cxnId="{80F016D8-5193-4639-AB58-D46014E3A866}">
      <dgm:prSet/>
      <dgm:spPr/>
      <dgm:t>
        <a:bodyPr/>
        <a:lstStyle/>
        <a:p>
          <a:endParaRPr lang="cs-CZ"/>
        </a:p>
      </dgm:t>
    </dgm:pt>
    <dgm:pt modelId="{A279D10B-3A87-4121-9CFC-C8DF0CEBF02B}" type="sibTrans" cxnId="{80F016D8-5193-4639-AB58-D46014E3A866}">
      <dgm:prSet/>
      <dgm:spPr/>
      <dgm:t>
        <a:bodyPr/>
        <a:lstStyle/>
        <a:p>
          <a:endParaRPr lang="cs-CZ"/>
        </a:p>
      </dgm:t>
    </dgm:pt>
    <dgm:pt modelId="{A549ED0E-87CE-4B04-84F3-975D871EF422}">
      <dgm:prSet phldrT="[Text]" custT="1"/>
      <dgm:spPr/>
      <dgm:t>
        <a:bodyPr/>
        <a:lstStyle/>
        <a:p>
          <a:r>
            <a:rPr lang="cs-CZ" sz="6000" dirty="0" smtClean="0"/>
            <a:t>ta</a:t>
          </a:r>
          <a:endParaRPr lang="cs-CZ" sz="6000" dirty="0"/>
        </a:p>
      </dgm:t>
    </dgm:pt>
    <dgm:pt modelId="{9426DE86-7538-4CCD-B4D6-946D33D4F23F}" type="parTrans" cxnId="{88791BFD-4754-411A-B5D8-DADEB415F656}">
      <dgm:prSet/>
      <dgm:spPr/>
      <dgm:t>
        <a:bodyPr/>
        <a:lstStyle/>
        <a:p>
          <a:endParaRPr lang="cs-CZ"/>
        </a:p>
      </dgm:t>
    </dgm:pt>
    <dgm:pt modelId="{74F2324A-9ACC-41B1-B295-624FE6DE00CF}" type="sibTrans" cxnId="{88791BFD-4754-411A-B5D8-DADEB415F656}">
      <dgm:prSet/>
      <dgm:spPr/>
      <dgm:t>
        <a:bodyPr/>
        <a:lstStyle/>
        <a:p>
          <a:endParaRPr lang="cs-CZ"/>
        </a:p>
      </dgm:t>
    </dgm:pt>
    <dgm:pt modelId="{75CA1301-B346-411A-95C0-59856215D119}">
      <dgm:prSet phldrT="[Text]" custT="1"/>
      <dgm:spPr/>
      <dgm:t>
        <a:bodyPr/>
        <a:lstStyle/>
        <a:p>
          <a:r>
            <a:rPr lang="cs-CZ" sz="6000" dirty="0" smtClean="0"/>
            <a:t>tá ta</a:t>
          </a:r>
          <a:endParaRPr lang="cs-CZ" sz="6000" dirty="0"/>
        </a:p>
      </dgm:t>
    </dgm:pt>
    <dgm:pt modelId="{216EBA9E-3CB0-4552-8A05-51C60288C217}" type="parTrans" cxnId="{6AE08098-B816-4940-B529-3FE69F6E5816}">
      <dgm:prSet/>
      <dgm:spPr/>
      <dgm:t>
        <a:bodyPr/>
        <a:lstStyle/>
        <a:p>
          <a:endParaRPr lang="cs-CZ"/>
        </a:p>
      </dgm:t>
    </dgm:pt>
    <dgm:pt modelId="{60B3A071-40FD-484F-8128-56944CDB7CCC}" type="sibTrans" cxnId="{6AE08098-B816-4940-B529-3FE69F6E5816}">
      <dgm:prSet/>
      <dgm:spPr/>
      <dgm:t>
        <a:bodyPr/>
        <a:lstStyle/>
        <a:p>
          <a:endParaRPr lang="cs-CZ"/>
        </a:p>
      </dgm:t>
    </dgm:pt>
    <dgm:pt modelId="{1DEAE01B-AF9F-4416-914F-6BF99645634A}" type="pres">
      <dgm:prSet presAssocID="{A98B71BB-7ECD-4034-A01B-7AEC7FC8237C}" presName="linearFlow" presStyleCnt="0">
        <dgm:presLayoutVars>
          <dgm:resizeHandles val="exact"/>
        </dgm:presLayoutVars>
      </dgm:prSet>
      <dgm:spPr/>
    </dgm:pt>
    <dgm:pt modelId="{7D0DCCC4-2C73-4766-A585-18AF4BE52153}" type="pres">
      <dgm:prSet presAssocID="{F96FD5C5-25A8-4ED1-ADCC-ADA77D905A3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FDCF7B-CF61-4C54-88D2-D2BA11B5A587}" type="pres">
      <dgm:prSet presAssocID="{A279D10B-3A87-4121-9CFC-C8DF0CEBF02B}" presName="sibTrans" presStyleLbl="sibTrans2D1" presStyleIdx="0" presStyleCnt="2"/>
      <dgm:spPr/>
      <dgm:t>
        <a:bodyPr/>
        <a:lstStyle/>
        <a:p>
          <a:endParaRPr lang="cs-CZ"/>
        </a:p>
      </dgm:t>
    </dgm:pt>
    <dgm:pt modelId="{4DE09BFE-0C5D-49B5-ADA8-D5B6CFB5DDE7}" type="pres">
      <dgm:prSet presAssocID="{A279D10B-3A87-4121-9CFC-C8DF0CEBF02B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20A038D4-1B89-4586-BD4D-748073EBCEEC}" type="pres">
      <dgm:prSet presAssocID="{A549ED0E-87CE-4B04-84F3-975D871EF42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52CEFD-D70F-49A9-9C6E-D5F3E0A624C5}" type="pres">
      <dgm:prSet presAssocID="{74F2324A-9ACC-41B1-B295-624FE6DE00CF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8C3F1C4-70CF-484B-BE43-6C311E0DF9DA}" type="pres">
      <dgm:prSet presAssocID="{74F2324A-9ACC-41B1-B295-624FE6DE00CF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99CDD2F2-F749-48B8-AD0A-38A295BE4F21}" type="pres">
      <dgm:prSet presAssocID="{75CA1301-B346-411A-95C0-59856215D11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430612C-F091-42F7-AC02-F9EB0634C698}" type="presOf" srcId="{75CA1301-B346-411A-95C0-59856215D119}" destId="{99CDD2F2-F749-48B8-AD0A-38A295BE4F21}" srcOrd="0" destOrd="0" presId="urn:microsoft.com/office/officeart/2005/8/layout/process2"/>
    <dgm:cxn modelId="{6E1C4B62-2588-427B-90C7-FCB902EC5AC3}" type="presOf" srcId="{74F2324A-9ACC-41B1-B295-624FE6DE00CF}" destId="{98C3F1C4-70CF-484B-BE43-6C311E0DF9DA}" srcOrd="1" destOrd="0" presId="urn:microsoft.com/office/officeart/2005/8/layout/process2"/>
    <dgm:cxn modelId="{A763FF1B-857A-4DF3-801F-189015F9CCEC}" type="presOf" srcId="{A279D10B-3A87-4121-9CFC-C8DF0CEBF02B}" destId="{01FDCF7B-CF61-4C54-88D2-D2BA11B5A587}" srcOrd="0" destOrd="0" presId="urn:microsoft.com/office/officeart/2005/8/layout/process2"/>
    <dgm:cxn modelId="{6AE08098-B816-4940-B529-3FE69F6E5816}" srcId="{A98B71BB-7ECD-4034-A01B-7AEC7FC8237C}" destId="{75CA1301-B346-411A-95C0-59856215D119}" srcOrd="2" destOrd="0" parTransId="{216EBA9E-3CB0-4552-8A05-51C60288C217}" sibTransId="{60B3A071-40FD-484F-8128-56944CDB7CCC}"/>
    <dgm:cxn modelId="{80F016D8-5193-4639-AB58-D46014E3A866}" srcId="{A98B71BB-7ECD-4034-A01B-7AEC7FC8237C}" destId="{F96FD5C5-25A8-4ED1-ADCC-ADA77D905A31}" srcOrd="0" destOrd="0" parTransId="{854808E2-9B09-434C-B808-0251DAE8B897}" sibTransId="{A279D10B-3A87-4121-9CFC-C8DF0CEBF02B}"/>
    <dgm:cxn modelId="{88791BFD-4754-411A-B5D8-DADEB415F656}" srcId="{A98B71BB-7ECD-4034-A01B-7AEC7FC8237C}" destId="{A549ED0E-87CE-4B04-84F3-975D871EF422}" srcOrd="1" destOrd="0" parTransId="{9426DE86-7538-4CCD-B4D6-946D33D4F23F}" sibTransId="{74F2324A-9ACC-41B1-B295-624FE6DE00CF}"/>
    <dgm:cxn modelId="{4F105002-077B-4FB9-B009-3E48C641DB72}" type="presOf" srcId="{A98B71BB-7ECD-4034-A01B-7AEC7FC8237C}" destId="{1DEAE01B-AF9F-4416-914F-6BF99645634A}" srcOrd="0" destOrd="0" presId="urn:microsoft.com/office/officeart/2005/8/layout/process2"/>
    <dgm:cxn modelId="{FC45DEF7-086B-4122-8B53-4BAD8C02C7CE}" type="presOf" srcId="{A279D10B-3A87-4121-9CFC-C8DF0CEBF02B}" destId="{4DE09BFE-0C5D-49B5-ADA8-D5B6CFB5DDE7}" srcOrd="1" destOrd="0" presId="urn:microsoft.com/office/officeart/2005/8/layout/process2"/>
    <dgm:cxn modelId="{8D64F1AD-E6D7-4304-90C0-7051FDD44AFA}" type="presOf" srcId="{74F2324A-9ACC-41B1-B295-624FE6DE00CF}" destId="{4E52CEFD-D70F-49A9-9C6E-D5F3E0A624C5}" srcOrd="0" destOrd="0" presId="urn:microsoft.com/office/officeart/2005/8/layout/process2"/>
    <dgm:cxn modelId="{2F0E7FC3-3474-4287-A9C4-F8C36183D062}" type="presOf" srcId="{F96FD5C5-25A8-4ED1-ADCC-ADA77D905A31}" destId="{7D0DCCC4-2C73-4766-A585-18AF4BE52153}" srcOrd="0" destOrd="0" presId="urn:microsoft.com/office/officeart/2005/8/layout/process2"/>
    <dgm:cxn modelId="{031E688D-FC5F-4F77-8CF3-6C1D67B92C69}" type="presOf" srcId="{A549ED0E-87CE-4B04-84F3-975D871EF422}" destId="{20A038D4-1B89-4586-BD4D-748073EBCEEC}" srcOrd="0" destOrd="0" presId="urn:microsoft.com/office/officeart/2005/8/layout/process2"/>
    <dgm:cxn modelId="{E13B3D6A-6D11-4935-9D66-0E5466B9CAE2}" type="presParOf" srcId="{1DEAE01B-AF9F-4416-914F-6BF99645634A}" destId="{7D0DCCC4-2C73-4766-A585-18AF4BE52153}" srcOrd="0" destOrd="0" presId="urn:microsoft.com/office/officeart/2005/8/layout/process2"/>
    <dgm:cxn modelId="{25CB2D25-D569-4EAA-AAEE-C7963FE2AF9F}" type="presParOf" srcId="{1DEAE01B-AF9F-4416-914F-6BF99645634A}" destId="{01FDCF7B-CF61-4C54-88D2-D2BA11B5A587}" srcOrd="1" destOrd="0" presId="urn:microsoft.com/office/officeart/2005/8/layout/process2"/>
    <dgm:cxn modelId="{2AC89EA1-7042-45E5-B479-87E1A967B52D}" type="presParOf" srcId="{01FDCF7B-CF61-4C54-88D2-D2BA11B5A587}" destId="{4DE09BFE-0C5D-49B5-ADA8-D5B6CFB5DDE7}" srcOrd="0" destOrd="0" presId="urn:microsoft.com/office/officeart/2005/8/layout/process2"/>
    <dgm:cxn modelId="{4EE254EE-C250-4E5E-9961-A6634165AF23}" type="presParOf" srcId="{1DEAE01B-AF9F-4416-914F-6BF99645634A}" destId="{20A038D4-1B89-4586-BD4D-748073EBCEEC}" srcOrd="2" destOrd="0" presId="urn:microsoft.com/office/officeart/2005/8/layout/process2"/>
    <dgm:cxn modelId="{0B07A15A-274C-4097-AFEC-97B193A36C21}" type="presParOf" srcId="{1DEAE01B-AF9F-4416-914F-6BF99645634A}" destId="{4E52CEFD-D70F-49A9-9C6E-D5F3E0A624C5}" srcOrd="3" destOrd="0" presId="urn:microsoft.com/office/officeart/2005/8/layout/process2"/>
    <dgm:cxn modelId="{03A54000-BC48-4D56-8A08-FA6C178120EB}" type="presParOf" srcId="{4E52CEFD-D70F-49A9-9C6E-D5F3E0A624C5}" destId="{98C3F1C4-70CF-484B-BE43-6C311E0DF9DA}" srcOrd="0" destOrd="0" presId="urn:microsoft.com/office/officeart/2005/8/layout/process2"/>
    <dgm:cxn modelId="{AF74D661-35A9-4DF5-B7EB-874BF13B8B7A}" type="presParOf" srcId="{1DEAE01B-AF9F-4416-914F-6BF99645634A}" destId="{99CDD2F2-F749-48B8-AD0A-38A295BE4F21}" srcOrd="4" destOrd="0" presId="urn:microsoft.com/office/officeart/2005/8/layout/process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C088B-3A42-4D53-A8D4-402DA6FA493E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A29D42-8289-4558-8FDF-62B70A330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A4D9362-523E-4433-BE01-7F094EFF3536}" type="datetimeFigureOut">
              <a:rPr lang="cs-CZ" smtClean="0"/>
              <a:pPr/>
              <a:t>13.11.2011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280A9F0-E461-4F37-9B3E-A99ADA03F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metodický list je určen pro žáky 1. tříd</a:t>
            </a:r>
          </a:p>
          <a:p>
            <a:r>
              <a:rPr lang="cs-CZ" dirty="0" smtClean="0"/>
              <a:t> je použit PowerPoint</a:t>
            </a:r>
          </a:p>
          <a:p>
            <a:r>
              <a:rPr lang="cs-CZ" dirty="0" smtClean="0"/>
              <a:t> je určen pro interaktivní tabuli</a:t>
            </a:r>
          </a:p>
          <a:p>
            <a:r>
              <a:rPr lang="cs-CZ" dirty="0" smtClean="0"/>
              <a:t> je zařazen v opakovací části hodiny</a:t>
            </a:r>
          </a:p>
          <a:p>
            <a:endParaRPr lang="cs-CZ" dirty="0" smtClean="0"/>
          </a:p>
          <a:p>
            <a:r>
              <a:rPr lang="cs-CZ" dirty="0" smtClean="0"/>
              <a:t>Děti práce bavila, těšily se na další stránku. Plnění úkolů, stejně jako čtení slabik a slov, proběhlo bez problémů. Nové učivo – čtení vět – mělo pomalejší tempo.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9600" dirty="0" smtClean="0"/>
              <a:t>T </a:t>
            </a:r>
            <a:r>
              <a:rPr lang="cs-CZ" sz="9600" dirty="0" err="1" smtClean="0"/>
              <a:t>t</a:t>
            </a:r>
            <a:endParaRPr lang="cs-CZ" sz="9600" dirty="0"/>
          </a:p>
        </p:txBody>
      </p:sp>
    </p:spTree>
  </p:cSld>
  <p:clrMapOvr>
    <a:masterClrMapping/>
  </p:clrMapOvr>
  <p:transition spd="slow">
    <p:dissolve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6000" b="1" dirty="0" smtClean="0"/>
              <a:t>ta</a:t>
            </a:r>
          </a:p>
          <a:p>
            <a:r>
              <a:rPr lang="cs-CZ" sz="6000" b="1" dirty="0" smtClean="0"/>
              <a:t>te</a:t>
            </a:r>
          </a:p>
          <a:p>
            <a:r>
              <a:rPr lang="cs-CZ" sz="6000" b="1" dirty="0" smtClean="0"/>
              <a:t>ty</a:t>
            </a:r>
          </a:p>
          <a:p>
            <a:r>
              <a:rPr lang="cs-CZ" sz="6000" b="1" dirty="0" smtClean="0"/>
              <a:t>to</a:t>
            </a:r>
          </a:p>
          <a:p>
            <a:r>
              <a:rPr lang="cs-CZ" sz="6000" b="1" dirty="0" smtClean="0"/>
              <a:t>tu</a:t>
            </a:r>
            <a:endParaRPr lang="cs-CZ" sz="60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slabiku k obrázku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3YXYRSP2\MC90037086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572008"/>
            <a:ext cx="1367196" cy="1264847"/>
          </a:xfrm>
          <a:prstGeom prst="rect">
            <a:avLst/>
          </a:prstGeom>
          <a:noFill/>
        </p:spPr>
      </p:pic>
      <p:pic>
        <p:nvPicPr>
          <p:cNvPr id="1027" name="Picture 3" descr="C:\Users\PC\AppData\Local\Microsoft\Windows\Temporary Internet Files\Content.IE5\3YXYRSP2\MC90004865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4143380"/>
            <a:ext cx="1422607" cy="1465330"/>
          </a:xfrm>
          <a:prstGeom prst="rect">
            <a:avLst/>
          </a:prstGeom>
          <a:noFill/>
        </p:spPr>
      </p:pic>
      <p:pic>
        <p:nvPicPr>
          <p:cNvPr id="1028" name="Picture 4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1500174"/>
            <a:ext cx="1810512" cy="1485900"/>
          </a:xfrm>
          <a:prstGeom prst="rect">
            <a:avLst/>
          </a:prstGeom>
          <a:noFill/>
        </p:spPr>
      </p:pic>
      <p:pic>
        <p:nvPicPr>
          <p:cNvPr id="1029" name="Picture 5" descr="C:\Users\PC\AppData\Local\Microsoft\Windows\Temporary Internet Files\Content.IE5\GWXK17IJ\MM900282869[1]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1571612"/>
            <a:ext cx="1676400" cy="990600"/>
          </a:xfrm>
          <a:prstGeom prst="rect">
            <a:avLst/>
          </a:prstGeom>
          <a:noFill/>
        </p:spPr>
      </p:pic>
      <p:pic>
        <p:nvPicPr>
          <p:cNvPr id="1030" name="Picture 6" descr="C:\Users\PC\AppData\Local\Microsoft\Windows\Temporary Internet Files\Content.IE5\ZE540D7A\MC90025039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4876" y="3071810"/>
            <a:ext cx="1622563" cy="16760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023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ta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Tó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tu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té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Ty</a:t>
                      </a:r>
                      <a:endParaRPr lang="cs-CZ" sz="6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tů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ty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Ta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Te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to</a:t>
                      </a:r>
                      <a:endParaRPr lang="cs-CZ" sz="6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Ma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tá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mo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my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Tu</a:t>
                      </a:r>
                      <a:endParaRPr lang="cs-CZ" sz="6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mi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mé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Tů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mu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Me</a:t>
                      </a:r>
                      <a:endParaRPr lang="cs-CZ" sz="6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slabiky</a:t>
            </a:r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edge/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023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táta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táto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toto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tato</a:t>
                      </a:r>
                      <a:endParaRPr lang="cs-CZ" sz="6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teta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teto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tyto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této</a:t>
                      </a:r>
                      <a:endParaRPr lang="cs-CZ" sz="6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Ota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Oto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mete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máte</a:t>
                      </a:r>
                      <a:endParaRPr lang="cs-CZ" sz="6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6000" b="0" baseline="0" dirty="0" smtClean="0"/>
                        <a:t> </a:t>
                      </a:r>
                      <a:r>
                        <a:rPr lang="cs-CZ" sz="6000" b="1" baseline="0" dirty="0" smtClean="0"/>
                        <a:t>tele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létá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 síto</a:t>
                      </a:r>
                      <a:endParaRPr lang="cs-CZ" sz="6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smtClean="0"/>
                        <a:t>pata</a:t>
                      </a:r>
                      <a:endParaRPr lang="cs-CZ" sz="6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slova</a:t>
            </a:r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/>
              <a:t>Táta má mámu a Emu.</a:t>
            </a:r>
          </a:p>
          <a:p>
            <a:r>
              <a:rPr lang="cs-CZ" sz="4000" b="1" dirty="0" smtClean="0"/>
              <a:t>Má i Otu? Má Toma.</a:t>
            </a:r>
          </a:p>
          <a:p>
            <a:r>
              <a:rPr lang="cs-CZ" sz="4000" b="1" dirty="0" smtClean="0"/>
              <a:t>Ema motá a motá.</a:t>
            </a:r>
          </a:p>
          <a:p>
            <a:r>
              <a:rPr lang="cs-CZ" sz="4000" b="1" dirty="0" smtClean="0"/>
              <a:t>Táto! Umí to i teta? </a:t>
            </a:r>
          </a:p>
          <a:p>
            <a:r>
              <a:rPr lang="cs-CZ" sz="4000" b="1" dirty="0" smtClean="0"/>
              <a:t>Máte tu mámu?</a:t>
            </a:r>
          </a:p>
          <a:p>
            <a:r>
              <a:rPr lang="cs-CZ" sz="4000" b="1" dirty="0" smtClean="0"/>
              <a:t>Máma mete a mete.</a:t>
            </a:r>
          </a:p>
          <a:p>
            <a:r>
              <a:rPr lang="cs-CZ" sz="4000" b="1" dirty="0" smtClean="0"/>
              <a:t>Táto! Tome! Teto! Oto!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věty</a:t>
            </a:r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Ilustrace: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microsoft.com</a:t>
            </a:r>
            <a:endParaRPr lang="cs-CZ" dirty="0" smtClean="0"/>
          </a:p>
          <a:p>
            <a:r>
              <a:rPr lang="cs-CZ" i="1" dirty="0" smtClean="0"/>
              <a:t>Text:</a:t>
            </a:r>
            <a:r>
              <a:rPr lang="cs-CZ" dirty="0" smtClean="0"/>
              <a:t> vlastní autorské dílo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91</TotalTime>
  <Words>240</Words>
  <Application>Microsoft Office PowerPoint</Application>
  <PresentationFormat>Předvádění na obrazovce (4:3)</PresentationFormat>
  <Paragraphs>72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Snímek 1</vt:lpstr>
      <vt:lpstr>Anotace</vt:lpstr>
      <vt:lpstr>T t</vt:lpstr>
      <vt:lpstr>Přiřaď slabiku k obrázku</vt:lpstr>
      <vt:lpstr>Čti slabiky</vt:lpstr>
      <vt:lpstr>Snímek 6</vt:lpstr>
      <vt:lpstr>Čti slova</vt:lpstr>
      <vt:lpstr>Čti věty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20</cp:revision>
  <dcterms:created xsi:type="dcterms:W3CDTF">2011-11-10T16:43:26Z</dcterms:created>
  <dcterms:modified xsi:type="dcterms:W3CDTF">2011-11-13T20:24:50Z</dcterms:modified>
</cp:coreProperties>
</file>