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7" r:id="rId3"/>
    <p:sldId id="258" r:id="rId4"/>
    <p:sldId id="260" r:id="rId5"/>
    <p:sldId id="261" r:id="rId6"/>
    <p:sldId id="268" r:id="rId7"/>
    <p:sldId id="264" r:id="rId8"/>
    <p:sldId id="271" r:id="rId9"/>
    <p:sldId id="272" r:id="rId10"/>
    <p:sldId id="267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2C5-BF31-4A8B-B96F-D8522730BA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E225-354F-4406-9D95-441920918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818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2C5-BF31-4A8B-B96F-D8522730BA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E225-354F-4406-9D95-441920918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607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2C5-BF31-4A8B-B96F-D8522730BA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E225-354F-4406-9D95-441920918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241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2C5-BF31-4A8B-B96F-D8522730BA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E225-354F-4406-9D95-441920918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742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2C5-BF31-4A8B-B96F-D8522730BA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E225-354F-4406-9D95-441920918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024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2C5-BF31-4A8B-B96F-D8522730BA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E225-354F-4406-9D95-441920918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319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2C5-BF31-4A8B-B96F-D8522730BA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E225-354F-4406-9D95-441920918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9790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2C5-BF31-4A8B-B96F-D8522730BA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E225-354F-4406-9D95-441920918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992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2C5-BF31-4A8B-B96F-D8522730BA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E225-354F-4406-9D95-441920918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227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2C5-BF31-4A8B-B96F-D8522730BA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E225-354F-4406-9D95-441920918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6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C72C5-BF31-4A8B-B96F-D8522730BA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2E225-354F-4406-9D95-441920918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095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C72C5-BF31-4A8B-B96F-D8522730BAB6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2E225-354F-4406-9D95-441920918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367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10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" Target="slide11.xml"/><Relationship Id="rId7" Type="http://schemas.openxmlformats.org/officeDocument/2006/relationships/image" Target="../media/image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slide" Target="slide10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0.jpeg"/><Relationship Id="rId7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3.jpeg"/><Relationship Id="rId9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0.jpeg"/><Relationship Id="rId7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3.jpeg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467544" y="404664"/>
            <a:ext cx="8352928" cy="6192688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6146082"/>
              </p:ext>
            </p:extLst>
          </p:nvPr>
        </p:nvGraphicFramePr>
        <p:xfrm>
          <a:off x="1403648" y="1412775"/>
          <a:ext cx="6096000" cy="325297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86108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</a:t>
                      </a:r>
                      <a:r>
                        <a:rPr lang="cs-CZ" sz="2400" dirty="0" smtClean="0"/>
                        <a:t>VY_32_INOVACE_1A_05_samohláska </a:t>
                      </a:r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Samohláska O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prosinec 2012</a:t>
                      </a:r>
                      <a:endParaRPr lang="cs-CZ" sz="2400" dirty="0"/>
                    </a:p>
                  </a:txBody>
                  <a:tcPr/>
                </a:tc>
              </a:tr>
              <a:tr h="47837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941168"/>
            <a:ext cx="2952328" cy="1092200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/>
          <a:extLst/>
        </p:spPr>
        <p:style>
          <a:lnRef idx="0">
            <a:scrgbClr r="0" g="0" b="0"/>
          </a:lnRef>
          <a:fillRef idx="1001">
            <a:schemeClr val="dk1"/>
          </a:fillRef>
          <a:effectRef idx="0">
            <a:scrgbClr r="0" g="0" b="0"/>
          </a:effectRef>
          <a:fontRef idx="major"/>
        </p:style>
      </p:pic>
    </p:spTree>
    <p:extLst>
      <p:ext uri="{BB962C8B-B14F-4D97-AF65-F5344CB8AC3E}">
        <p14:creationId xmlns:p14="http://schemas.microsoft.com/office/powerpoint/2010/main" val="114796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467544" y="188640"/>
            <a:ext cx="8136904" cy="6336704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6327491"/>
              </p:ext>
            </p:extLst>
          </p:nvPr>
        </p:nvGraphicFramePr>
        <p:xfrm>
          <a:off x="827584" y="404664"/>
          <a:ext cx="7560840" cy="59681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6549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slouží k procvičení  samohlásky O.</a:t>
                      </a:r>
                      <a:endParaRPr lang="cs-CZ" dirty="0"/>
                    </a:p>
                  </a:txBody>
                  <a:tcPr/>
                </a:tc>
              </a:tr>
              <a:tr h="975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 určena pro žáky 1.ročníku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obrazovky.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3 si žáci procvičí</a:t>
                      </a:r>
                      <a:r>
                        <a:rPr lang="cs-CZ" baseline="0" dirty="0" smtClean="0"/>
                        <a:t> samohlásku O čtením slov.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4 – 6 vyhledávají žáci slova s</a:t>
                      </a:r>
                      <a:r>
                        <a:rPr lang="cs-CZ" baseline="0" dirty="0" smtClean="0"/>
                        <a:t> hláskou O.</a:t>
                      </a:r>
                      <a:endParaRPr lang="cs-CZ" dirty="0"/>
                    </a:p>
                  </a:txBody>
                  <a:tcPr/>
                </a:tc>
              </a:tr>
              <a:tr h="975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7 je určen pro vyhledávání  obrázků</a:t>
                      </a:r>
                      <a:r>
                        <a:rPr lang="cs-CZ" baseline="0" dirty="0" smtClean="0"/>
                        <a:t> s hláskou O, snímek 8 slouží jako pracovní list k samostatné práci žáků, spojují první slabiku se správným obrázkem.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9 obsahuje řešení pracovního listu.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6826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95498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2950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179512" y="260648"/>
            <a:ext cx="8640960" cy="6408712"/>
          </a:xfrm>
          <a:prstGeom prst="actionButtonBlank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872" y="260648"/>
            <a:ext cx="8229600" cy="1143000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Přečti správně slova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64586" y="2557500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VOLÁ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4586" y="5072927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LOM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64586" y="3768933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VLEVO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262844" y="2571637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MÍLO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339752" y="3768933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AUTO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39752" y="5026533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LOTO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355976" y="1463080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LOMÍ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355976" y="2573288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355976" y="3768933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MOTÁ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69653" y="5026533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OLI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588224" y="5078597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LOVÍ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588224" y="3861048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MOL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588224" y="2636912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MOTÝL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516216" y="1463080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MÁLO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64586" y="1463080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262844" y="1463080"/>
            <a:ext cx="1800200" cy="93610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TÁTO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26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251520" y="332174"/>
            <a:ext cx="8640960" cy="6264696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3644" y="260648"/>
            <a:ext cx="8229600" cy="1143000"/>
          </a:xfrm>
        </p:spPr>
        <p:txBody>
          <a:bodyPr/>
          <a:lstStyle/>
          <a:p>
            <a:r>
              <a:rPr lang="cs-CZ" dirty="0" smtClean="0"/>
              <a:t>MAJÍ HLÁSKU O ?</a:t>
            </a:r>
            <a:endParaRPr lang="cs-CZ" dirty="0"/>
          </a:p>
        </p:txBody>
      </p:sp>
      <p:sp>
        <p:nvSpPr>
          <p:cNvPr id="3" name="Ovál 2">
            <a:hlinkClick r:id="rId3" action="ppaction://hlinksldjump"/>
          </p:cNvPr>
          <p:cNvSpPr/>
          <p:nvPr/>
        </p:nvSpPr>
        <p:spPr>
          <a:xfrm>
            <a:off x="1979712" y="1700808"/>
            <a:ext cx="2088232" cy="1368152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MOTÝL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>
            <a:hlinkClick r:id="rId4" action="ppaction://hlinksldjump"/>
          </p:cNvPr>
          <p:cNvSpPr/>
          <p:nvPr/>
        </p:nvSpPr>
        <p:spPr>
          <a:xfrm>
            <a:off x="611560" y="3373760"/>
            <a:ext cx="2088232" cy="1368152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MIMI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vál 4">
            <a:hlinkClick r:id="rId4" action="ppaction://hlinksldjump"/>
          </p:cNvPr>
          <p:cNvSpPr/>
          <p:nvPr/>
        </p:nvSpPr>
        <p:spPr>
          <a:xfrm>
            <a:off x="4792887" y="1628800"/>
            <a:ext cx="2088232" cy="1368152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MÁVÁ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2152473" y="4822975"/>
            <a:ext cx="2088232" cy="1368152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OLI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vál 6">
            <a:hlinkClick r:id="rId4" action="ppaction://hlinksldjump"/>
          </p:cNvPr>
          <p:cNvSpPr/>
          <p:nvPr/>
        </p:nvSpPr>
        <p:spPr>
          <a:xfrm>
            <a:off x="4792887" y="4741912"/>
            <a:ext cx="2088232" cy="1368152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LÁME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rId3" action="ppaction://hlinksldjump"/>
          </p:cNvPr>
          <p:cNvSpPr/>
          <p:nvPr/>
        </p:nvSpPr>
        <p:spPr>
          <a:xfrm>
            <a:off x="6084168" y="2996952"/>
            <a:ext cx="2088232" cy="1368152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MÁLO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380312" y="5569400"/>
            <a:ext cx="1368152" cy="864096"/>
          </a:xfrm>
          <a:prstGeom prst="actionButtonForwardNex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224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251520" y="169404"/>
            <a:ext cx="8640960" cy="640871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/>
          <a:lstStyle/>
          <a:p>
            <a:r>
              <a:rPr lang="cs-CZ" b="1" dirty="0" smtClean="0"/>
              <a:t>MAJÍ HLÁSKU O?</a:t>
            </a:r>
            <a:endParaRPr lang="cs-CZ" b="1" dirty="0"/>
          </a:p>
        </p:txBody>
      </p:sp>
      <p:sp>
        <p:nvSpPr>
          <p:cNvPr id="3" name="Ovál 2">
            <a:hlinkClick r:id="rId3" action="ppaction://hlinksldjump"/>
          </p:cNvPr>
          <p:cNvSpPr/>
          <p:nvPr/>
        </p:nvSpPr>
        <p:spPr>
          <a:xfrm>
            <a:off x="1847350" y="1340768"/>
            <a:ext cx="2088232" cy="136815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TELE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>
            <a:hlinkClick r:id="rId4" action="ppaction://hlinksldjump"/>
          </p:cNvPr>
          <p:cNvSpPr/>
          <p:nvPr/>
        </p:nvSpPr>
        <p:spPr>
          <a:xfrm>
            <a:off x="611560" y="3373760"/>
            <a:ext cx="2088232" cy="136815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VOLÁ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vál 4">
            <a:hlinkClick r:id="rId4" action="ppaction://hlinksldjump"/>
          </p:cNvPr>
          <p:cNvSpPr/>
          <p:nvPr/>
        </p:nvSpPr>
        <p:spPr>
          <a:xfrm>
            <a:off x="4792887" y="1484784"/>
            <a:ext cx="2088232" cy="136815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AUTO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 5">
            <a:hlinkClick r:id="rId4" action="ppaction://hlinksldjump"/>
          </p:cNvPr>
          <p:cNvSpPr/>
          <p:nvPr/>
        </p:nvSpPr>
        <p:spPr>
          <a:xfrm>
            <a:off x="1835696" y="4831903"/>
            <a:ext cx="2088232" cy="136815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vál 6">
            <a:hlinkClick r:id="rId3" action="ppaction://hlinksldjump"/>
          </p:cNvPr>
          <p:cNvSpPr/>
          <p:nvPr/>
        </p:nvSpPr>
        <p:spPr>
          <a:xfrm>
            <a:off x="4932040" y="4831903"/>
            <a:ext cx="2088232" cy="136815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METE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rId4" action="ppaction://hlinksldjump"/>
          </p:cNvPr>
          <p:cNvSpPr/>
          <p:nvPr/>
        </p:nvSpPr>
        <p:spPr>
          <a:xfrm>
            <a:off x="5837003" y="3029599"/>
            <a:ext cx="2088232" cy="136815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LOMÍ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452320" y="5515979"/>
            <a:ext cx="1224136" cy="936104"/>
          </a:xfrm>
          <a:prstGeom prst="actionButtonForwardNex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31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251520" y="188640"/>
            <a:ext cx="8640960" cy="648072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MAJÍ HLÁSKU O?</a:t>
            </a:r>
            <a:endParaRPr lang="cs-CZ" dirty="0"/>
          </a:p>
        </p:txBody>
      </p:sp>
      <p:sp>
        <p:nvSpPr>
          <p:cNvPr id="3" name="Ovál 2">
            <a:hlinkClick r:id="rId3" action="ppaction://hlinksldjump"/>
          </p:cNvPr>
          <p:cNvSpPr/>
          <p:nvPr/>
        </p:nvSpPr>
        <p:spPr>
          <a:xfrm>
            <a:off x="1907704" y="1762001"/>
            <a:ext cx="2088232" cy="13681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VOLÁ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vál 3">
            <a:hlinkClick r:id="rId4" action="ppaction://hlinksldjump"/>
          </p:cNvPr>
          <p:cNvSpPr/>
          <p:nvPr/>
        </p:nvSpPr>
        <p:spPr>
          <a:xfrm>
            <a:off x="611560" y="3373760"/>
            <a:ext cx="2088232" cy="13681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TETA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vál 4">
            <a:hlinkClick r:id="rId4" action="ppaction://hlinksldjump"/>
          </p:cNvPr>
          <p:cNvSpPr/>
          <p:nvPr/>
        </p:nvSpPr>
        <p:spPr>
          <a:xfrm>
            <a:off x="4860032" y="1762001"/>
            <a:ext cx="2088232" cy="13681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MÍLA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 5">
            <a:hlinkClick r:id="rId4" action="ppaction://hlinksldjump"/>
          </p:cNvPr>
          <p:cNvSpPr/>
          <p:nvPr/>
        </p:nvSpPr>
        <p:spPr>
          <a:xfrm>
            <a:off x="1979712" y="4822975"/>
            <a:ext cx="2088232" cy="13681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TÁTÁ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vál 6">
            <a:hlinkClick r:id="rId3" action="ppaction://hlinksldjump"/>
          </p:cNvPr>
          <p:cNvSpPr/>
          <p:nvPr/>
        </p:nvSpPr>
        <p:spPr>
          <a:xfrm>
            <a:off x="4644008" y="4822975"/>
            <a:ext cx="2088232" cy="13681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LOVÍ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rId3" action="ppaction://hlinksldjump"/>
          </p:cNvPr>
          <p:cNvSpPr/>
          <p:nvPr/>
        </p:nvSpPr>
        <p:spPr>
          <a:xfrm>
            <a:off x="6084168" y="3336050"/>
            <a:ext cx="2088232" cy="13681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668344" y="5661248"/>
            <a:ext cx="1008112" cy="720081"/>
          </a:xfrm>
          <a:prstGeom prst="actionButtonForwardNex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91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79512" y="120878"/>
            <a:ext cx="8856984" cy="659735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OBRÁZEK S HLÁSKOU O</a:t>
            </a:r>
            <a:endParaRPr lang="cs-CZ" dirty="0"/>
          </a:p>
        </p:txBody>
      </p:sp>
      <p:pic>
        <p:nvPicPr>
          <p:cNvPr id="4098" name="Picture 2" descr="C:\Users\Maruska\AppData\Local\Microsoft\Windows\Temporary Internet Files\Content.IE5\JAVI2NDP\MP900262668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2736304" cy="1593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uska\AppData\Local\Microsoft\Windows\Temporary Internet Files\Content.IE5\9A4FK219\MP900448626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179693"/>
            <a:ext cx="2304256" cy="143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Maruska\AppData\Local\Microsoft\Windows\Temporary Internet Files\Content.IE5\JAVI2NDP\MP900401526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75" y="4433888"/>
            <a:ext cx="2010555" cy="1801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Maruska\AppData\Local\Microsoft\Windows\Temporary Internet Files\Content.IE5\743EJ6CB\MP900180518[1].jp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655203"/>
            <a:ext cx="1752203" cy="315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Maruska\AppData\Local\Microsoft\Windows\Temporary Internet Files\Content.IE5\JAVI2NDP\MP900444867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556792"/>
            <a:ext cx="2592288" cy="2784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740352" y="5853276"/>
            <a:ext cx="1152128" cy="764704"/>
          </a:xfrm>
          <a:prstGeom prst="actionButtonForwardNex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9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467544" y="404664"/>
            <a:ext cx="8352928" cy="6192688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49751"/>
            <a:ext cx="8229600" cy="1143000"/>
          </a:xfrm>
        </p:spPr>
        <p:txBody>
          <a:bodyPr/>
          <a:lstStyle/>
          <a:p>
            <a:r>
              <a:rPr lang="cs-CZ" dirty="0" smtClean="0"/>
              <a:t>SPOJ OBRÁZEK SE SLABIKOU</a:t>
            </a:r>
            <a:endParaRPr lang="cs-CZ" dirty="0"/>
          </a:p>
        </p:txBody>
      </p:sp>
      <p:pic>
        <p:nvPicPr>
          <p:cNvPr id="1026" name="Picture 2" descr="C:\Users\Maruska\AppData\Local\Microsoft\Windows\Temporary Internet Files\Content.IE5\9A4FK219\MP9004448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36928"/>
            <a:ext cx="1944216" cy="107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23927" y="1666845"/>
            <a:ext cx="1495922" cy="1107996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MO</a:t>
            </a:r>
            <a:endParaRPr lang="cs-CZ" sz="6600" b="1" dirty="0"/>
          </a:p>
        </p:txBody>
      </p:sp>
      <p:pic>
        <p:nvPicPr>
          <p:cNvPr id="1029" name="Picture 5" descr="C:\Users\Maruska\AppData\Local\Microsoft\Windows\Temporary Internet Files\Content.IE5\MZVG7OBH\MP9003028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849" y="1611030"/>
            <a:ext cx="1425599" cy="165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32491" y="3223560"/>
            <a:ext cx="1495921" cy="1107996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LO</a:t>
            </a:r>
            <a:endParaRPr lang="cs-CZ" sz="6600" b="1" dirty="0"/>
          </a:p>
        </p:txBody>
      </p:sp>
      <p:pic>
        <p:nvPicPr>
          <p:cNvPr id="1030" name="Picture 6" descr="C:\Users\Maruska\AppData\Local\Microsoft\Windows\Temporary Internet Files\Content.IE5\9A4FK219\MC90043801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1944216" cy="1069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23928" y="4869160"/>
            <a:ext cx="1495921" cy="1107996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VO</a:t>
            </a:r>
            <a:endParaRPr lang="cs-CZ" sz="6600" b="1" dirty="0"/>
          </a:p>
        </p:txBody>
      </p:sp>
      <p:pic>
        <p:nvPicPr>
          <p:cNvPr id="1031" name="Picture 7" descr="C:\Users\Maruska\AppData\Local\Microsoft\Windows\Temporary Internet Files\Content.IE5\MZVG7OBH\MP90042774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923" y="3223560"/>
            <a:ext cx="1512168" cy="1359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uska\AppData\Local\Microsoft\Windows\Temporary Internet Files\Content.IE5\743EJ6CB\MP90040001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923" y="4688864"/>
            <a:ext cx="1533452" cy="146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aruska\AppData\Local\Microsoft\Windows\Temporary Internet Files\Content.IE5\MZVG7OBH\MP900289290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4" y="4533998"/>
            <a:ext cx="2160240" cy="1853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6694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lačítko akce: Vlastní 24">
            <a:hlinkClick r:id="" action="ppaction://noaction" highlightClick="1"/>
          </p:cNvPr>
          <p:cNvSpPr/>
          <p:nvPr/>
        </p:nvSpPr>
        <p:spPr>
          <a:xfrm>
            <a:off x="251520" y="332656"/>
            <a:ext cx="8640960" cy="6264696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PRACOVNÍHO LISTU</a:t>
            </a:r>
            <a:endParaRPr lang="cs-CZ" dirty="0"/>
          </a:p>
        </p:txBody>
      </p:sp>
      <p:pic>
        <p:nvPicPr>
          <p:cNvPr id="4" name="Picture 2" descr="C:\Users\Maruska\AppData\Local\Microsoft\Windows\Temporary Internet Files\Content.IE5\9A4FK219\MP9004448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36928"/>
            <a:ext cx="1944216" cy="107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23927" y="1666845"/>
            <a:ext cx="1495922" cy="1107996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MO</a:t>
            </a:r>
            <a:endParaRPr lang="cs-CZ" sz="6600" b="1" dirty="0"/>
          </a:p>
        </p:txBody>
      </p:sp>
      <p:pic>
        <p:nvPicPr>
          <p:cNvPr id="6" name="Picture 5" descr="C:\Users\Maruska\AppData\Local\Microsoft\Windows\Temporary Internet Files\Content.IE5\MZVG7OBH\MP9003028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849" y="1611030"/>
            <a:ext cx="1425599" cy="165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32491" y="3223560"/>
            <a:ext cx="1495921" cy="1107996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LO</a:t>
            </a:r>
            <a:endParaRPr lang="cs-CZ" sz="6600" b="1" dirty="0"/>
          </a:p>
        </p:txBody>
      </p:sp>
      <p:pic>
        <p:nvPicPr>
          <p:cNvPr id="8" name="Picture 6" descr="C:\Users\Maruska\AppData\Local\Microsoft\Windows\Temporary Internet Files\Content.IE5\9A4FK219\MC90043801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1944216" cy="1069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23928" y="4869160"/>
            <a:ext cx="1495921" cy="1107996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VO</a:t>
            </a:r>
            <a:endParaRPr lang="cs-CZ" sz="6600" b="1" dirty="0"/>
          </a:p>
        </p:txBody>
      </p:sp>
      <p:pic>
        <p:nvPicPr>
          <p:cNvPr id="10" name="Picture 7" descr="C:\Users\Maruska\AppData\Local\Microsoft\Windows\Temporary Internet Files\Content.IE5\MZVG7OBH\MP90042774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923" y="3223560"/>
            <a:ext cx="1512168" cy="1359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Maruska\AppData\Local\Microsoft\Windows\Temporary Internet Files\Content.IE5\743EJ6CB\MP90040001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923" y="4688864"/>
            <a:ext cx="1533452" cy="146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Maruska\AppData\Local\Microsoft\Windows\Temporary Internet Files\Content.IE5\MZVG7OBH\MP900289290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4" y="4533998"/>
            <a:ext cx="2160240" cy="1853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se šipkou 13"/>
          <p:cNvCxnSpPr>
            <a:stCxn id="4" idx="3"/>
          </p:cNvCxnSpPr>
          <p:nvPr/>
        </p:nvCxnSpPr>
        <p:spPr>
          <a:xfrm>
            <a:off x="2699792" y="2172924"/>
            <a:ext cx="1232699" cy="26619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7" idx="3"/>
          </p:cNvCxnSpPr>
          <p:nvPr/>
        </p:nvCxnSpPr>
        <p:spPr>
          <a:xfrm flipV="1">
            <a:off x="5428412" y="2708920"/>
            <a:ext cx="1026437" cy="106863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5" idx="3"/>
          </p:cNvCxnSpPr>
          <p:nvPr/>
        </p:nvCxnSpPr>
        <p:spPr>
          <a:xfrm>
            <a:off x="5419849" y="2220843"/>
            <a:ext cx="1168375" cy="155671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2" idx="3"/>
          </p:cNvCxnSpPr>
          <p:nvPr/>
        </p:nvCxnSpPr>
        <p:spPr>
          <a:xfrm flipV="1">
            <a:off x="2807804" y="4149080"/>
            <a:ext cx="1124687" cy="131146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9" idx="3"/>
          </p:cNvCxnSpPr>
          <p:nvPr/>
        </p:nvCxnSpPr>
        <p:spPr>
          <a:xfrm>
            <a:off x="5419849" y="5423158"/>
            <a:ext cx="1035000" cy="3738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8" idx="3"/>
          </p:cNvCxnSpPr>
          <p:nvPr/>
        </p:nvCxnSpPr>
        <p:spPr>
          <a:xfrm>
            <a:off x="2699792" y="3459625"/>
            <a:ext cx="1232699" cy="148154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553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323528" y="188640"/>
            <a:ext cx="8640960" cy="6480720"/>
          </a:xfrm>
          <a:prstGeom prst="actionButtonBlank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NE, ZKUS TO ZNOVU</a:t>
            </a:r>
            <a:endParaRPr lang="cs-CZ" b="1" dirty="0"/>
          </a:p>
        </p:txBody>
      </p:sp>
      <p:pic>
        <p:nvPicPr>
          <p:cNvPr id="1026" name="Picture 2" descr="C:\Users\Maruska\AppData\Local\Microsoft\Windows\Temporary Internet Files\Content.IE5\MZVG7OBH\MC90043756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712" y="2636912"/>
            <a:ext cx="2690415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092280" y="5301208"/>
            <a:ext cx="1584176" cy="1196752"/>
          </a:xfrm>
          <a:prstGeom prst="actionButtonBackPrevious">
            <a:avLst/>
          </a:prstGeom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65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254620" y="293939"/>
            <a:ext cx="8568952" cy="6192688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ANO,JSI ŠIKULA</a:t>
            </a:r>
            <a:endParaRPr lang="cs-CZ" dirty="0"/>
          </a:p>
        </p:txBody>
      </p:sp>
      <p:pic>
        <p:nvPicPr>
          <p:cNvPr id="3074" name="Picture 2" descr="C:\Users\Maruska\AppData\Local\Microsoft\Windows\Temporary Internet Files\Content.IE5\743EJ6CB\MC9004398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828" y="2456507"/>
            <a:ext cx="3312368" cy="2233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lastslideviewed" highlightClick="1"/>
          </p:cNvPr>
          <p:cNvSpPr/>
          <p:nvPr/>
        </p:nvSpPr>
        <p:spPr>
          <a:xfrm>
            <a:off x="6948264" y="5157192"/>
            <a:ext cx="1659284" cy="1152128"/>
          </a:xfrm>
          <a:prstGeom prst="actionButtonForwardNex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64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0"/>
            <a:ext cx="9433048" cy="70294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836712"/>
            <a:ext cx="432624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 :</a:t>
            </a:r>
          </a:p>
          <a:p>
            <a:endParaRPr lang="cs-CZ" sz="2400" b="1" dirty="0"/>
          </a:p>
          <a:p>
            <a:r>
              <a:rPr lang="cs-CZ" sz="2400" b="1" dirty="0" smtClean="0"/>
              <a:t>Galerie Microsoft Office - Klipart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7098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241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Přečti správně slova</vt:lpstr>
      <vt:lpstr>MAJÍ HLÁSKU O ?</vt:lpstr>
      <vt:lpstr>MAJÍ HLÁSKU O?</vt:lpstr>
      <vt:lpstr>MAJÍ HLÁSKU O?</vt:lpstr>
      <vt:lpstr>NAJDI OBRÁZEK S HLÁSKOU O</vt:lpstr>
      <vt:lpstr>SPOJ OBRÁZEK SE SLABIKOU</vt:lpstr>
      <vt:lpstr>ŘEŠENÍ PRACOVNÍHO LISTU</vt:lpstr>
      <vt:lpstr>NE, ZKUS TO ZNOVU</vt:lpstr>
      <vt:lpstr>ANO,JSI ŠIKULA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a MŠ Jilemnice</dc:creator>
  <cp:lastModifiedBy>Speciální školy</cp:lastModifiedBy>
  <cp:revision>23</cp:revision>
  <dcterms:created xsi:type="dcterms:W3CDTF">2013-02-23T07:47:31Z</dcterms:created>
  <dcterms:modified xsi:type="dcterms:W3CDTF">2013-03-26T11:55:27Z</dcterms:modified>
</cp:coreProperties>
</file>