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VY_32_INOVACE_10/11_FLÉTNA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Dechové nástroje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096F88-0666-45D6-AF6C-52E5F987D461}" type="presOf" srcId="{4C35D32F-0EAB-4CD7-82EE-45574DC2A586}" destId="{8BEBB6EC-1DAA-4CAC-8A25-BC0FCBD5DBD5}" srcOrd="0" destOrd="0" presId="urn:microsoft.com/office/officeart/2005/8/layout/target3"/>
    <dgm:cxn modelId="{D00A6620-4B02-406A-B6DF-537E4C7F8392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A4F0515-250E-4078-8602-CAE88299C8CE}" type="presOf" srcId="{B651F6E3-6281-48DB-9319-2AEAFDAE7572}" destId="{619D679B-A015-4ECF-8348-D1034C574F40}" srcOrd="0" destOrd="0" presId="urn:microsoft.com/office/officeart/2005/8/layout/target3"/>
    <dgm:cxn modelId="{76FE3C06-C64A-4D23-A869-E9B48DDEC182}" type="presOf" srcId="{757F3AB3-0718-4624-B441-E567A8F0AB56}" destId="{333A1088-737F-45CB-B68E-254E46348037}" srcOrd="0" destOrd="0" presId="urn:microsoft.com/office/officeart/2005/8/layout/target3"/>
    <dgm:cxn modelId="{C704550A-0084-4726-B196-1D3AE4382099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4F7DDB-4235-4120-9A52-AAEA96B7F612}" type="presOf" srcId="{D1D4F407-5343-4D3F-B5B9-D407B03CAEB4}" destId="{D005CE8C-CC26-4C3E-AC11-E15060ECD759}" srcOrd="0" destOrd="0" presId="urn:microsoft.com/office/officeart/2005/8/layout/target3"/>
    <dgm:cxn modelId="{7FF57FDE-0D7E-4473-9AF9-C7A31EC6EFA4}" type="presOf" srcId="{D1B46980-6531-4606-95E6-44980827E919}" destId="{6140AFEC-043D-4C43-A2F9-D0F5331DF3A3}" srcOrd="0" destOrd="0" presId="urn:microsoft.com/office/officeart/2005/8/layout/target3"/>
    <dgm:cxn modelId="{5DB6374E-5AAC-4A88-ACCD-35794199C56F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74385C6-0E9C-4427-814E-7D396B4E7775}" type="presOf" srcId="{D1D4F407-5343-4D3F-B5B9-D407B03CAEB4}" destId="{AED2198E-93D5-4001-81B4-73124B309672}" srcOrd="1" destOrd="0" presId="urn:microsoft.com/office/officeart/2005/8/layout/target3"/>
    <dgm:cxn modelId="{D73B72D2-60E9-4D49-899E-CC4060EB265B}" type="presOf" srcId="{D1B46980-6531-4606-95E6-44980827E919}" destId="{2BE915AB-18AA-4053-B92C-3BFC9ED204BB}" srcOrd="1" destOrd="0" presId="urn:microsoft.com/office/officeart/2005/8/layout/target3"/>
    <dgm:cxn modelId="{6539E89F-7D21-4D9C-A708-EC24E6DE7A62}" type="presOf" srcId="{D8197B8C-B260-4A16-BDF4-0947B075E274}" destId="{5A5FFA88-C948-4069-8E93-59FA12366E83}" srcOrd="1" destOrd="0" presId="urn:microsoft.com/office/officeart/2005/8/layout/target3"/>
    <dgm:cxn modelId="{9C5C905C-4C9F-45E3-AFA1-E6BBB63D2452}" type="presParOf" srcId="{333A1088-737F-45CB-B68E-254E46348037}" destId="{F5ABB229-8D3B-4694-996A-96F23CF14429}" srcOrd="0" destOrd="0" presId="urn:microsoft.com/office/officeart/2005/8/layout/target3"/>
    <dgm:cxn modelId="{B7BC030D-F462-4DAF-BCE3-CB433C32876E}" type="presParOf" srcId="{333A1088-737F-45CB-B68E-254E46348037}" destId="{F41139FD-01EE-4571-8B17-4FB00FC51163}" srcOrd="1" destOrd="0" presId="urn:microsoft.com/office/officeart/2005/8/layout/target3"/>
    <dgm:cxn modelId="{41C89B7C-2534-46DC-806E-E9CEEC261F0A}" type="presParOf" srcId="{333A1088-737F-45CB-B68E-254E46348037}" destId="{D005CE8C-CC26-4C3E-AC11-E15060ECD759}" srcOrd="2" destOrd="0" presId="urn:microsoft.com/office/officeart/2005/8/layout/target3"/>
    <dgm:cxn modelId="{3F5B5E40-AA2E-4F2D-A13F-04E2FBB40101}" type="presParOf" srcId="{333A1088-737F-45CB-B68E-254E46348037}" destId="{2C702D82-9B77-49B7-9568-BB8EB47C3372}" srcOrd="3" destOrd="0" presId="urn:microsoft.com/office/officeart/2005/8/layout/target3"/>
    <dgm:cxn modelId="{2F836077-103D-4E10-AB4B-7A760CA89BC0}" type="presParOf" srcId="{333A1088-737F-45CB-B68E-254E46348037}" destId="{A52A0455-90FF-4808-ABD0-F02540D31D5A}" srcOrd="4" destOrd="0" presId="urn:microsoft.com/office/officeart/2005/8/layout/target3"/>
    <dgm:cxn modelId="{A593E7BC-6664-42BF-9F38-FCEB427DBC29}" type="presParOf" srcId="{333A1088-737F-45CB-B68E-254E46348037}" destId="{6140AFEC-043D-4C43-A2F9-D0F5331DF3A3}" srcOrd="5" destOrd="0" presId="urn:microsoft.com/office/officeart/2005/8/layout/target3"/>
    <dgm:cxn modelId="{541EA6DE-431E-49DD-9C1C-BBC23A5E2E49}" type="presParOf" srcId="{333A1088-737F-45CB-B68E-254E46348037}" destId="{9358AC05-5D7D-4327-9F80-1AD486AEA664}" srcOrd="6" destOrd="0" presId="urn:microsoft.com/office/officeart/2005/8/layout/target3"/>
    <dgm:cxn modelId="{1A17F21E-ADEF-46BE-92F4-CE2B090562E3}" type="presParOf" srcId="{333A1088-737F-45CB-B68E-254E46348037}" destId="{313FC574-E1CD-4FB4-B054-0B805CE0447D}" srcOrd="7" destOrd="0" presId="urn:microsoft.com/office/officeart/2005/8/layout/target3"/>
    <dgm:cxn modelId="{981C7D6E-7B99-4E9F-8057-0A3E1A4FBA5F}" type="presParOf" srcId="{333A1088-737F-45CB-B68E-254E46348037}" destId="{619D679B-A015-4ECF-8348-D1034C574F40}" srcOrd="8" destOrd="0" presId="urn:microsoft.com/office/officeart/2005/8/layout/target3"/>
    <dgm:cxn modelId="{14BD05ED-76FE-42AB-90A9-9833441E48D9}" type="presParOf" srcId="{333A1088-737F-45CB-B68E-254E46348037}" destId="{322283A8-4A27-4CDA-BAE3-F381106A9174}" srcOrd="9" destOrd="0" presId="urn:microsoft.com/office/officeart/2005/8/layout/target3"/>
    <dgm:cxn modelId="{CD68EFED-A492-410B-A489-A8FB3789DEE7}" type="presParOf" srcId="{333A1088-737F-45CB-B68E-254E46348037}" destId="{FFC9F71D-1B4F-4AD9-A4A6-86ADEFC8AF5C}" srcOrd="10" destOrd="0" presId="urn:microsoft.com/office/officeart/2005/8/layout/target3"/>
    <dgm:cxn modelId="{FA184852-7B76-4CBA-A2F5-B6D4225800B9}" type="presParOf" srcId="{333A1088-737F-45CB-B68E-254E46348037}" destId="{25B08C86-7E15-44DC-BE7F-FFB55DD49D12}" srcOrd="11" destOrd="0" presId="urn:microsoft.com/office/officeart/2005/8/layout/target3"/>
    <dgm:cxn modelId="{8EFCA3C3-493F-4EE9-AC71-D51F705161A7}" type="presParOf" srcId="{333A1088-737F-45CB-B68E-254E46348037}" destId="{76644BE8-9D7C-4C09-B250-3D10AF48CBB7}" srcOrd="12" destOrd="0" presId="urn:microsoft.com/office/officeart/2005/8/layout/target3"/>
    <dgm:cxn modelId="{F538C298-89FE-4FBF-B5CE-247C0EFE6D70}" type="presParOf" srcId="{333A1088-737F-45CB-B68E-254E46348037}" destId="{EE85B701-7295-41C0-BA7A-34D3756A2AE6}" srcOrd="13" destOrd="0" presId="urn:microsoft.com/office/officeart/2005/8/layout/target3"/>
    <dgm:cxn modelId="{F646E9DA-FB9B-45B8-AFB8-BA48DDD8B909}" type="presParOf" srcId="{333A1088-737F-45CB-B68E-254E46348037}" destId="{8BEBB6EC-1DAA-4CAC-8A25-BC0FCBD5DBD5}" srcOrd="14" destOrd="0" presId="urn:microsoft.com/office/officeart/2005/8/layout/target3"/>
    <dgm:cxn modelId="{405DEC49-67A8-4CFB-97C2-F6E17FF41E6D}" type="presParOf" srcId="{333A1088-737F-45CB-B68E-254E46348037}" destId="{AED2198E-93D5-4001-81B4-73124B309672}" srcOrd="15" destOrd="0" presId="urn:microsoft.com/office/officeart/2005/8/layout/target3"/>
    <dgm:cxn modelId="{FA8B7AD3-3602-4A0B-9787-85C27B4B0A48}" type="presParOf" srcId="{333A1088-737F-45CB-B68E-254E46348037}" destId="{2BE915AB-18AA-4053-B92C-3BFC9ED204BB}" srcOrd="16" destOrd="0" presId="urn:microsoft.com/office/officeart/2005/8/layout/target3"/>
    <dgm:cxn modelId="{163FBF17-2136-47B9-8E63-B9EF6579E431}" type="presParOf" srcId="{333A1088-737F-45CB-B68E-254E46348037}" destId="{6BB5E863-4638-4E1D-BFDE-399D028AC4ED}" srcOrd="17" destOrd="0" presId="urn:microsoft.com/office/officeart/2005/8/layout/target3"/>
    <dgm:cxn modelId="{18F2270E-5D3F-4749-B354-C3522B69CA2F}" type="presParOf" srcId="{333A1088-737F-45CB-B68E-254E46348037}" destId="{5A5FFA88-C948-4069-8E93-59FA12366E83}" srcOrd="18" destOrd="0" presId="urn:microsoft.com/office/officeart/2005/8/layout/target3"/>
    <dgm:cxn modelId="{6FF77B2A-D0A0-4B8D-BD93-F5CCE1762A3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VY_32_INOVACE_10/11_FLÉTNA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Dechové nástroje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2792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3629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8672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7372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531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587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58166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4489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6514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7592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5731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30A20-1F59-47E3-AB6F-A19BC2F25BF2}" type="datetimeFigureOut">
              <a:rPr lang="cs-CZ" smtClean="0"/>
              <a:pPr/>
              <a:t>26.3.2013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32012-800D-43D4-9384-94B05192C3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79612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p3"/><Relationship Id="rId5" Type="http://schemas.openxmlformats.org/officeDocument/2006/relationships/image" Target="../media/image6.png"/><Relationship Id="rId4" Type="http://schemas.microsoft.com/office/2007/relationships/media" Target="../media/media1.mp3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ecorder.jpg" TargetMode="External"/><Relationship Id="rId2" Type="http://schemas.openxmlformats.org/officeDocument/2006/relationships/hyperlink" Target="http://cs.wikipedia.org/wiki/Zobcov&#225;_fl&#233;tn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Zobcove_fletn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3241249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813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Materiál je určen do hudební výchovy pro žáky základní školy praktické v 7. ročníku. Slouží k názornému seznámení </a:t>
            </a:r>
            <a:r>
              <a:rPr lang="cs-CZ" sz="2400" dirty="0" smtClean="0"/>
              <a:t>                            s </a:t>
            </a:r>
            <a:r>
              <a:rPr lang="cs-CZ" sz="2400" dirty="0" smtClean="0"/>
              <a:t>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29. listopadu 2011</a:t>
            </a:r>
          </a:p>
          <a:p>
            <a:r>
              <a:rPr lang="cs-CZ" sz="2400" dirty="0"/>
              <a:t>Žáci se názorně seznámili s hudebním nástrojem, jeho tvarem, funkčností, historií, využitím i zvukem.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75863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/>
              <a:t>Dechové nástroje - flétna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f</a:t>
            </a:r>
            <a:r>
              <a:rPr lang="cs-CZ" sz="2400" dirty="0" smtClean="0"/>
              <a:t>létna</a:t>
            </a:r>
            <a:r>
              <a:rPr lang="cs-CZ" sz="2400" dirty="0"/>
              <a:t> je dechový hudební </a:t>
            </a:r>
            <a:r>
              <a:rPr lang="cs-CZ" sz="2400" dirty="0" smtClean="0"/>
              <a:t>nástroj</a:t>
            </a:r>
          </a:p>
          <a:p>
            <a:endParaRPr lang="cs-CZ" sz="2400" dirty="0" smtClean="0"/>
          </a:p>
          <a:p>
            <a:r>
              <a:rPr lang="cs-CZ" sz="2400" dirty="0" smtClean="0"/>
              <a:t>historicky </a:t>
            </a:r>
            <a:r>
              <a:rPr lang="cs-CZ" sz="2400" dirty="0"/>
              <a:t>se flétna pravděpodobně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vyvinula </a:t>
            </a:r>
            <a:r>
              <a:rPr lang="cs-CZ" sz="2400" dirty="0"/>
              <a:t>z píšťaly a patří tak k nejstarším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hudebním nástrojům</a:t>
            </a:r>
            <a:r>
              <a:rPr lang="cs-CZ" sz="2400" dirty="0"/>
              <a:t> </a:t>
            </a:r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7825" y="4365104"/>
            <a:ext cx="5106748" cy="20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505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/>
              <a:t>Dechové nástroje - flétna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f</a:t>
            </a:r>
            <a:r>
              <a:rPr lang="cs-CZ" sz="2400" dirty="0" smtClean="0"/>
              <a:t>létna </a:t>
            </a:r>
            <a:r>
              <a:rPr lang="cs-CZ" sz="2400" dirty="0"/>
              <a:t>byla velmi populární ve starověku,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kde byla </a:t>
            </a:r>
            <a:r>
              <a:rPr lang="cs-CZ" sz="2400" dirty="0"/>
              <a:t>často </a:t>
            </a:r>
            <a:r>
              <a:rPr lang="cs-CZ" sz="2400" dirty="0" smtClean="0"/>
              <a:t>spojována </a:t>
            </a:r>
            <a:r>
              <a:rPr lang="cs-CZ" sz="2400" dirty="0"/>
              <a:t>s významnými bohy 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3356992"/>
            <a:ext cx="4896545" cy="306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43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/>
              <a:t>Dechové nástroje - flétna</a:t>
            </a:r>
            <a:endParaRPr lang="cs-CZ" sz="36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 </a:t>
            </a:r>
            <a:r>
              <a:rPr lang="cs-CZ" sz="2400" dirty="0" smtClean="0"/>
              <a:t>již </a:t>
            </a:r>
            <a:r>
              <a:rPr lang="cs-CZ" sz="2400" dirty="0"/>
              <a:t>v Antice se flétny rozdělily podle </a:t>
            </a:r>
            <a:r>
              <a:rPr lang="cs-CZ" sz="2400" dirty="0" smtClean="0"/>
              <a:t>tóniny</a:t>
            </a:r>
            <a:r>
              <a:rPr lang="cs-CZ" sz="2400" dirty="0"/>
              <a:t> na značné množství </a:t>
            </a:r>
            <a:r>
              <a:rPr lang="cs-CZ" sz="2400" dirty="0" smtClean="0"/>
              <a:t>typů </a:t>
            </a:r>
          </a:p>
          <a:p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o </a:t>
            </a:r>
            <a:r>
              <a:rPr lang="cs-CZ" sz="2400" dirty="0"/>
              <a:t>pádu římské říše ztratila flétna svůj význam a </a:t>
            </a:r>
            <a:r>
              <a:rPr lang="cs-CZ" sz="2400" dirty="0" smtClean="0"/>
              <a:t>byla                </a:t>
            </a:r>
            <a:r>
              <a:rPr lang="cs-CZ" sz="2400" dirty="0"/>
              <a:t>do 16. </a:t>
            </a:r>
            <a:r>
              <a:rPr lang="cs-CZ" sz="2400" dirty="0" smtClean="0"/>
              <a:t>století</a:t>
            </a:r>
            <a:r>
              <a:rPr lang="cs-CZ" sz="2400" dirty="0"/>
              <a:t> </a:t>
            </a:r>
            <a:r>
              <a:rPr lang="cs-CZ" sz="2400" dirty="0" smtClean="0"/>
              <a:t>prakticky nevyužívána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4066844"/>
            <a:ext cx="3684893" cy="2763670"/>
          </a:xfrm>
          <a:prstGeom prst="rect">
            <a:avLst/>
          </a:prstGeom>
        </p:spPr>
      </p:pic>
      <p:pic>
        <p:nvPicPr>
          <p:cNvPr id="5" name="Tich noc, svat noc (fltna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907704" y="5062870"/>
            <a:ext cx="609600" cy="6096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279009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Ilustrace : www.office.microsoft.com</a:t>
            </a:r>
          </a:p>
          <a:p>
            <a:r>
              <a:rPr lang="cs-CZ" sz="2400" dirty="0" smtClean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cs.wikipedia.org/wiki/Zobcová_flétna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cs.wikipedia.org/wiki/Soubor:Recorder.jpg</a:t>
            </a:r>
            <a:endParaRPr lang="cs-CZ" sz="2400" dirty="0" smtClean="0"/>
          </a:p>
          <a:p>
            <a:r>
              <a:rPr lang="cs-CZ" sz="2400" smtClean="0">
                <a:hlinkClick r:id="rId4"/>
              </a:rPr>
              <a:t>http</a:t>
            </a:r>
            <a:r>
              <a:rPr lang="cs-CZ" sz="2400" smtClean="0">
                <a:hlinkClick r:id="rId4"/>
              </a:rPr>
              <a:t>://</a:t>
            </a:r>
            <a:r>
              <a:rPr lang="cs-CZ" sz="2400" smtClean="0">
                <a:hlinkClick r:id="rId4"/>
              </a:rPr>
              <a:t>cs.wikipedia.org/wiki/Soubor:Zobcove_fletny.jpg</a:t>
            </a:r>
            <a:endParaRPr lang="cs-CZ" sz="2400" smtClean="0"/>
          </a:p>
          <a:p>
            <a:pPr>
              <a:buNone/>
            </a:pP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50139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128</Words>
  <Application>Microsoft Office PowerPoint</Application>
  <PresentationFormat>Předvádění na obrazovce (4:3)</PresentationFormat>
  <Paragraphs>37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Dechové nástroje - flétna</vt:lpstr>
      <vt:lpstr>Dechové nástroje - flétna</vt:lpstr>
      <vt:lpstr>Dechové nástroje - flétna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Dum</cp:lastModifiedBy>
  <cp:revision>8</cp:revision>
  <dcterms:created xsi:type="dcterms:W3CDTF">2011-12-10T14:03:11Z</dcterms:created>
  <dcterms:modified xsi:type="dcterms:W3CDTF">2013-03-26T12:01:46Z</dcterms:modified>
</cp:coreProperties>
</file>