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VY_32_INOVACE_10/12_SAXOFON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Dechové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337B20-E402-4347-B4D0-0393A3EBDF84}" type="presOf" srcId="{B651F6E3-6281-48DB-9319-2AEAFDAE7572}" destId="{619D679B-A015-4ECF-8348-D1034C574F40}" srcOrd="0" destOrd="0" presId="urn:microsoft.com/office/officeart/2005/8/layout/target3"/>
    <dgm:cxn modelId="{6AACCAA2-2410-4FFE-A7AE-81AF4B11EEF2}" type="presOf" srcId="{D1D4F407-5343-4D3F-B5B9-D407B03CAEB4}" destId="{AED2198E-93D5-4001-81B4-73124B309672}" srcOrd="1" destOrd="0" presId="urn:microsoft.com/office/officeart/2005/8/layout/target3"/>
    <dgm:cxn modelId="{263C3674-B498-4B16-9DA8-D6C19C9064BD}" type="presOf" srcId="{4C35D32F-0EAB-4CD7-82EE-45574DC2A586}" destId="{890E4F0B-2866-4A3F-A3C7-2A14B1797930}" srcOrd="1" destOrd="0" presId="urn:microsoft.com/office/officeart/2005/8/layout/target3"/>
    <dgm:cxn modelId="{925CB91E-040A-4708-9EE7-937AC85C8A39}" type="presOf" srcId="{4C35D32F-0EAB-4CD7-82EE-45574DC2A586}" destId="{8BEBB6EC-1DAA-4CAC-8A25-BC0FCBD5DBD5}" srcOrd="0" destOrd="0" presId="urn:microsoft.com/office/officeart/2005/8/layout/target3"/>
    <dgm:cxn modelId="{D615ED97-8F0A-4227-8E93-23974CF4A7C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4DFB5B-A305-4D79-AAA0-5ED285ED116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777831-656E-4814-84C0-893429D853E9}" type="presOf" srcId="{D8197B8C-B260-4A16-BDF4-0947B075E274}" destId="{25B08C86-7E15-44DC-BE7F-FFB55DD49D12}" srcOrd="0" destOrd="0" presId="urn:microsoft.com/office/officeart/2005/8/layout/target3"/>
    <dgm:cxn modelId="{74453466-C268-4B23-BAD7-62C34642C9C7}" type="presOf" srcId="{D8197B8C-B260-4A16-BDF4-0947B075E274}" destId="{5A5FFA88-C948-4069-8E93-59FA12366E83}" srcOrd="1" destOrd="0" presId="urn:microsoft.com/office/officeart/2005/8/layout/target3"/>
    <dgm:cxn modelId="{A68CA188-352A-4892-A60C-F51BE1A23C70}" type="presOf" srcId="{D1D4F407-5343-4D3F-B5B9-D407B03CAEB4}" destId="{D005CE8C-CC26-4C3E-AC11-E15060ECD759}" srcOrd="0" destOrd="0" presId="urn:microsoft.com/office/officeart/2005/8/layout/target3"/>
    <dgm:cxn modelId="{ABD4744A-C738-47C1-99C3-777F2C3A57D7}" type="presOf" srcId="{757F3AB3-0718-4624-B441-E567A8F0AB56}" destId="{333A1088-737F-45CB-B68E-254E46348037}" srcOrd="0" destOrd="0" presId="urn:microsoft.com/office/officeart/2005/8/layout/target3"/>
    <dgm:cxn modelId="{82B0B269-2030-46FA-9947-4615EB708D9A}" type="presOf" srcId="{B651F6E3-6281-48DB-9319-2AEAFDAE7572}" destId="{6BB5E863-4638-4E1D-BFDE-399D028AC4ED}" srcOrd="1" destOrd="0" presId="urn:microsoft.com/office/officeart/2005/8/layout/target3"/>
    <dgm:cxn modelId="{9308D737-C67D-4346-9784-36576E240370}" type="presParOf" srcId="{333A1088-737F-45CB-B68E-254E46348037}" destId="{F5ABB229-8D3B-4694-996A-96F23CF14429}" srcOrd="0" destOrd="0" presId="urn:microsoft.com/office/officeart/2005/8/layout/target3"/>
    <dgm:cxn modelId="{5A2D31CA-4447-4D7F-903E-838B566DEE2D}" type="presParOf" srcId="{333A1088-737F-45CB-B68E-254E46348037}" destId="{F41139FD-01EE-4571-8B17-4FB00FC51163}" srcOrd="1" destOrd="0" presId="urn:microsoft.com/office/officeart/2005/8/layout/target3"/>
    <dgm:cxn modelId="{9BD1F353-2C3A-4C46-972D-D292CF93E8E9}" type="presParOf" srcId="{333A1088-737F-45CB-B68E-254E46348037}" destId="{D005CE8C-CC26-4C3E-AC11-E15060ECD759}" srcOrd="2" destOrd="0" presId="urn:microsoft.com/office/officeart/2005/8/layout/target3"/>
    <dgm:cxn modelId="{F6D9A2F6-8496-4910-82A2-F05EAE974384}" type="presParOf" srcId="{333A1088-737F-45CB-B68E-254E46348037}" destId="{2C702D82-9B77-49B7-9568-BB8EB47C3372}" srcOrd="3" destOrd="0" presId="urn:microsoft.com/office/officeart/2005/8/layout/target3"/>
    <dgm:cxn modelId="{5F277599-CE80-4E99-8C36-99CA62FCF1E3}" type="presParOf" srcId="{333A1088-737F-45CB-B68E-254E46348037}" destId="{A52A0455-90FF-4808-ABD0-F02540D31D5A}" srcOrd="4" destOrd="0" presId="urn:microsoft.com/office/officeart/2005/8/layout/target3"/>
    <dgm:cxn modelId="{0D1C12B2-6DD8-4D35-80F6-C0F322B17856}" type="presParOf" srcId="{333A1088-737F-45CB-B68E-254E46348037}" destId="{6140AFEC-043D-4C43-A2F9-D0F5331DF3A3}" srcOrd="5" destOrd="0" presId="urn:microsoft.com/office/officeart/2005/8/layout/target3"/>
    <dgm:cxn modelId="{0ABB8389-7F53-4F75-B9CD-9C59C9757AAC}" type="presParOf" srcId="{333A1088-737F-45CB-B68E-254E46348037}" destId="{9358AC05-5D7D-4327-9F80-1AD486AEA664}" srcOrd="6" destOrd="0" presId="urn:microsoft.com/office/officeart/2005/8/layout/target3"/>
    <dgm:cxn modelId="{6DBB204A-CDC1-4078-B6F1-77CB1A32DBC3}" type="presParOf" srcId="{333A1088-737F-45CB-B68E-254E46348037}" destId="{313FC574-E1CD-4FB4-B054-0B805CE0447D}" srcOrd="7" destOrd="0" presId="urn:microsoft.com/office/officeart/2005/8/layout/target3"/>
    <dgm:cxn modelId="{DAB7B76D-06EC-4BC4-AE1C-E61EE5D40719}" type="presParOf" srcId="{333A1088-737F-45CB-B68E-254E46348037}" destId="{619D679B-A015-4ECF-8348-D1034C574F40}" srcOrd="8" destOrd="0" presId="urn:microsoft.com/office/officeart/2005/8/layout/target3"/>
    <dgm:cxn modelId="{CB5724E3-3289-495E-B948-D50F980ECD60}" type="presParOf" srcId="{333A1088-737F-45CB-B68E-254E46348037}" destId="{322283A8-4A27-4CDA-BAE3-F381106A9174}" srcOrd="9" destOrd="0" presId="urn:microsoft.com/office/officeart/2005/8/layout/target3"/>
    <dgm:cxn modelId="{1B5D37F4-B9AF-4499-8635-FA92329A07FE}" type="presParOf" srcId="{333A1088-737F-45CB-B68E-254E46348037}" destId="{FFC9F71D-1B4F-4AD9-A4A6-86ADEFC8AF5C}" srcOrd="10" destOrd="0" presId="urn:microsoft.com/office/officeart/2005/8/layout/target3"/>
    <dgm:cxn modelId="{A02CBBFD-828F-4CDD-837E-9F9C7C30D1E9}" type="presParOf" srcId="{333A1088-737F-45CB-B68E-254E46348037}" destId="{25B08C86-7E15-44DC-BE7F-FFB55DD49D12}" srcOrd="11" destOrd="0" presId="urn:microsoft.com/office/officeart/2005/8/layout/target3"/>
    <dgm:cxn modelId="{8B87AD46-61BE-462D-B12D-AA4B6ADC8FC0}" type="presParOf" srcId="{333A1088-737F-45CB-B68E-254E46348037}" destId="{76644BE8-9D7C-4C09-B250-3D10AF48CBB7}" srcOrd="12" destOrd="0" presId="urn:microsoft.com/office/officeart/2005/8/layout/target3"/>
    <dgm:cxn modelId="{9527219B-6C4A-47C0-A497-D5E82B0B9091}" type="presParOf" srcId="{333A1088-737F-45CB-B68E-254E46348037}" destId="{EE85B701-7295-41C0-BA7A-34D3756A2AE6}" srcOrd="13" destOrd="0" presId="urn:microsoft.com/office/officeart/2005/8/layout/target3"/>
    <dgm:cxn modelId="{88717974-46D3-4480-A6B2-9E269C61B812}" type="presParOf" srcId="{333A1088-737F-45CB-B68E-254E46348037}" destId="{8BEBB6EC-1DAA-4CAC-8A25-BC0FCBD5DBD5}" srcOrd="14" destOrd="0" presId="urn:microsoft.com/office/officeart/2005/8/layout/target3"/>
    <dgm:cxn modelId="{AE463A1C-3FE2-4728-A576-147E7C147669}" type="presParOf" srcId="{333A1088-737F-45CB-B68E-254E46348037}" destId="{AED2198E-93D5-4001-81B4-73124B309672}" srcOrd="15" destOrd="0" presId="urn:microsoft.com/office/officeart/2005/8/layout/target3"/>
    <dgm:cxn modelId="{30CDF25C-E077-42A3-A4FE-0F1A8BFDBF85}" type="presParOf" srcId="{333A1088-737F-45CB-B68E-254E46348037}" destId="{2BE915AB-18AA-4053-B92C-3BFC9ED204BB}" srcOrd="16" destOrd="0" presId="urn:microsoft.com/office/officeart/2005/8/layout/target3"/>
    <dgm:cxn modelId="{032E501D-96EE-4180-BD82-E9E93229E2B4}" type="presParOf" srcId="{333A1088-737F-45CB-B68E-254E46348037}" destId="{6BB5E863-4638-4E1D-BFDE-399D028AC4ED}" srcOrd="17" destOrd="0" presId="urn:microsoft.com/office/officeart/2005/8/layout/target3"/>
    <dgm:cxn modelId="{F9CA9895-BB83-462C-81BA-A435E0749B67}" type="presParOf" srcId="{333A1088-737F-45CB-B68E-254E46348037}" destId="{5A5FFA88-C948-4069-8E93-59FA12366E83}" srcOrd="18" destOrd="0" presId="urn:microsoft.com/office/officeart/2005/8/layout/target3"/>
    <dgm:cxn modelId="{ACAEAD36-99E2-45D5-9F90-F2400E20EB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VY_32_INOVACE_10/12_SAXOFON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Dechové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5430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7961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312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024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7515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109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473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729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37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0293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9310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04956-6183-405D-99DD-CC7D513FEB92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58BFD-628F-4AB2-8EFB-C54A4F90163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526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7.png"/><Relationship Id="rId4" Type="http://schemas.microsoft.com/office/2007/relationships/media" Target="../media/media1.mp3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ll_Clinton_and_Boris_Yeltsin_1994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enor_saxophone_portrait_by_wakalani.jpg" TargetMode="External"/><Relationship Id="rId4" Type="http://schemas.openxmlformats.org/officeDocument/2006/relationships/hyperlink" Target="http://cs.wikipedia.org/wiki/Soubor:JayCEastonSaxFam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184068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278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10. prosince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4190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saxofon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95090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axofon</a:t>
            </a:r>
            <a:r>
              <a:rPr lang="cs-CZ" sz="2400" dirty="0"/>
              <a:t> </a:t>
            </a:r>
            <a:r>
              <a:rPr lang="cs-CZ" sz="2400" dirty="0" smtClean="0"/>
              <a:t>je</a:t>
            </a:r>
            <a:r>
              <a:rPr lang="cs-CZ" sz="2400" dirty="0"/>
              <a:t> dechový nástroj </a:t>
            </a:r>
            <a:r>
              <a:rPr lang="cs-CZ" sz="2400" dirty="0" smtClean="0"/>
              <a:t>vyráběný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převážně z </a:t>
            </a:r>
            <a:r>
              <a:rPr lang="cs-CZ" sz="2400" dirty="0" smtClean="0"/>
              <a:t>mosazi </a:t>
            </a:r>
          </a:p>
          <a:p>
            <a:endParaRPr lang="cs-CZ" sz="2400" dirty="0" smtClean="0"/>
          </a:p>
          <a:p>
            <a:r>
              <a:rPr lang="cs-CZ" sz="2400" dirty="0" smtClean="0"/>
              <a:t>vynalezl ho okolo </a:t>
            </a:r>
            <a:r>
              <a:rPr lang="cs-CZ" sz="2400" dirty="0"/>
              <a:t>roku 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1840</a:t>
            </a:r>
            <a:r>
              <a:rPr lang="cs-CZ" sz="2400" dirty="0"/>
              <a:t> belgický nástrojař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flétnista a klarinetista Adolphe Sax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oužívá </a:t>
            </a:r>
            <a:r>
              <a:rPr lang="cs-CZ" sz="2400" dirty="0"/>
              <a:t>se především </a:t>
            </a:r>
            <a:r>
              <a:rPr lang="cs-CZ" sz="2400" dirty="0" smtClean="0"/>
              <a:t>v jazzu</a:t>
            </a:r>
            <a:r>
              <a:rPr lang="cs-CZ" sz="2400" dirty="0"/>
              <a:t> 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(</a:t>
            </a:r>
            <a:r>
              <a:rPr lang="cs-CZ" sz="2400" dirty="0"/>
              <a:t>jako sólový nástroj i jako </a:t>
            </a:r>
            <a:r>
              <a:rPr lang="cs-CZ" sz="2400" dirty="0" smtClean="0"/>
              <a:t>součást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jazzových </a:t>
            </a:r>
            <a:r>
              <a:rPr lang="cs-CZ" sz="2400" dirty="0" smtClean="0"/>
              <a:t>souborů </a:t>
            </a:r>
            <a:r>
              <a:rPr lang="cs-CZ" sz="2400" dirty="0"/>
              <a:t>či orchestrů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</p:txBody>
      </p:sp>
      <p:pic>
        <p:nvPicPr>
          <p:cNvPr id="1026" name="Picture 2" descr="C:\Users\Gabriella\AppData\Local\Microsoft\Windows\Temporary Internet Files\Content.IE5\3NC49XB1\MP9003827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50458"/>
            <a:ext cx="3326721" cy="465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921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saxofon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ůvodním </a:t>
            </a:r>
            <a:r>
              <a:rPr lang="cs-CZ" sz="2400" dirty="0"/>
              <a:t>záměrem však </a:t>
            </a:r>
            <a:r>
              <a:rPr lang="cs-CZ" sz="2400" dirty="0" smtClean="0"/>
              <a:t>bylo vytvořit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nástroj vhodný </a:t>
            </a:r>
            <a:r>
              <a:rPr lang="cs-CZ" sz="2400" dirty="0" smtClean="0"/>
              <a:t>pro dechové </a:t>
            </a:r>
            <a:r>
              <a:rPr lang="cs-CZ" sz="2400" dirty="0"/>
              <a:t>a </a:t>
            </a:r>
            <a:r>
              <a:rPr lang="cs-CZ" sz="2400" dirty="0" smtClean="0"/>
              <a:t>vojenské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orchestry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8392" y="3717032"/>
            <a:ext cx="3907827" cy="26098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13349" y="3140968"/>
            <a:ext cx="3294886" cy="2475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72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- saxofon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o skupiny </a:t>
            </a:r>
            <a:r>
              <a:rPr lang="cs-CZ" sz="2400" dirty="0"/>
              <a:t>dechových </a:t>
            </a:r>
            <a:r>
              <a:rPr lang="cs-CZ" sz="2400" dirty="0" smtClean="0"/>
              <a:t>nástrojů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patří </a:t>
            </a:r>
            <a:r>
              <a:rPr lang="cs-CZ" sz="2400" dirty="0"/>
              <a:t>kvůli své stavbě a </a:t>
            </a:r>
            <a:r>
              <a:rPr lang="cs-CZ" sz="2400" dirty="0" smtClean="0"/>
              <a:t>způsobu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jakým se na něj </a:t>
            </a:r>
            <a:r>
              <a:rPr lang="cs-CZ" sz="2400" dirty="0" smtClean="0"/>
              <a:t>hraje</a:t>
            </a:r>
          </a:p>
          <a:p>
            <a:endParaRPr lang="cs-CZ" sz="2400" dirty="0" smtClean="0"/>
          </a:p>
          <a:p>
            <a:r>
              <a:rPr lang="cs-CZ" sz="2400" dirty="0"/>
              <a:t>j</a:t>
            </a:r>
            <a:r>
              <a:rPr lang="cs-CZ" sz="2400" dirty="0" smtClean="0"/>
              <a:t>iž </a:t>
            </a:r>
            <a:r>
              <a:rPr lang="cs-CZ" sz="2400" dirty="0"/>
              <a:t>od počátku byly </a:t>
            </a:r>
            <a:r>
              <a:rPr lang="cs-CZ" sz="2400" dirty="0" smtClean="0"/>
              <a:t>saxofony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konstruovány výhradně z kovu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2492896"/>
            <a:ext cx="3274905" cy="4151734"/>
          </a:xfrm>
          <a:prstGeom prst="rect">
            <a:avLst/>
          </a:prstGeom>
        </p:spPr>
      </p:pic>
      <p:pic>
        <p:nvPicPr>
          <p:cNvPr id="5" name="Misty   sax solo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2411760" y="5301208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92968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</a:t>
            </a: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r>
              <a:rPr lang="cs-CZ" sz="2400" smtClean="0">
                <a:hlinkClick r:id="rId3"/>
              </a:rPr>
              <a:t>http</a:t>
            </a:r>
            <a:r>
              <a:rPr lang="cs-CZ" sz="2400" dirty="0" smtClean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cs.wikipedia.org/wiki/Soubor:Bill_Clinton_and_Boris_Yeltsin_1994.jpg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cs.wikipedia.org/wiki/Soubor:JayCEastonSaxFamily.jpg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cs.wikipedia.org/wiki/Soubor:Tenor_saxophone_portrait_by_wakalani.jpg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0879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165</Words>
  <Application>Microsoft Office PowerPoint</Application>
  <PresentationFormat>Předvádění na obrazovce (4:3)</PresentationFormat>
  <Paragraphs>48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Dechové nástroje - saxofon</vt:lpstr>
      <vt:lpstr>Dechové nástroje - saxofon</vt:lpstr>
      <vt:lpstr>Dechové nástroje - saxofon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8</cp:revision>
  <dcterms:created xsi:type="dcterms:W3CDTF">2011-12-10T14:22:17Z</dcterms:created>
  <dcterms:modified xsi:type="dcterms:W3CDTF">2013-03-26T12:07:02Z</dcterms:modified>
</cp:coreProperties>
</file>