
<file path=[Content_Types].xml><?xml version="1.0" encoding="utf-8"?>
<Types xmlns="http://schemas.openxmlformats.org/package/2006/content-types">
  <Default Extension="png" ContentType="image/png"/>
  <Default Extension="mp3" ContentType="audio/unknown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58" r:id="rId4"/>
    <p:sldId id="261" r:id="rId5"/>
    <p:sldId id="260" r:id="rId6"/>
    <p:sldId id="257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2748" y="-133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VY_32_INOVACE_10/14_LESNÍ ROH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 MŠ a ZŠ Veselí n. M., Kollárova 1045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 Josef Řičica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  Dechové nástroje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CZ.1.07/1.4.00/21.0822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7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3838A8-9B0A-42A2-8F5F-005536647EFC}" type="presOf" srcId="{D1D4F407-5343-4D3F-B5B9-D407B03CAEB4}" destId="{AED2198E-93D5-4001-81B4-73124B309672}" srcOrd="1" destOrd="0" presId="urn:microsoft.com/office/officeart/2005/8/layout/target3"/>
    <dgm:cxn modelId="{82075B60-E7B0-4662-8C63-44A424D000D0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0FBA5D8-6B2B-4B6A-854B-45CD3F1CF31B}" type="presOf" srcId="{B651F6E3-6281-48DB-9319-2AEAFDAE7572}" destId="{619D679B-A015-4ECF-8348-D1034C574F40}" srcOrd="0" destOrd="0" presId="urn:microsoft.com/office/officeart/2005/8/layout/target3"/>
    <dgm:cxn modelId="{96CAE2C4-25C5-4897-B6C2-9E496AEF6C8A}" type="presOf" srcId="{4C35D32F-0EAB-4CD7-82EE-45574DC2A586}" destId="{8BEBB6EC-1DAA-4CAC-8A25-BC0FCBD5DBD5}" srcOrd="0" destOrd="0" presId="urn:microsoft.com/office/officeart/2005/8/layout/target3"/>
    <dgm:cxn modelId="{7DC7A0D3-13BB-4F1C-A719-D5090D2D236F}" type="presOf" srcId="{B651F6E3-6281-48DB-9319-2AEAFDAE7572}" destId="{6BB5E863-4638-4E1D-BFDE-399D028AC4ED}" srcOrd="1" destOrd="0" presId="urn:microsoft.com/office/officeart/2005/8/layout/target3"/>
    <dgm:cxn modelId="{EDCE080D-0C17-4C1C-A1CF-7A49FC7E7CBE}" type="presOf" srcId="{D1B46980-6531-4606-95E6-44980827E919}" destId="{6140AFEC-043D-4C43-A2F9-D0F5331DF3A3}" srcOrd="0" destOrd="0" presId="urn:microsoft.com/office/officeart/2005/8/layout/target3"/>
    <dgm:cxn modelId="{3747D8DE-E356-414B-B291-9930B2500EE5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364EEC2-A88E-4E73-AF4A-28D03CBC9795}" type="presOf" srcId="{4C35D32F-0EAB-4CD7-82EE-45574DC2A586}" destId="{890E4F0B-2866-4A3F-A3C7-2A14B1797930}" srcOrd="1" destOrd="0" presId="urn:microsoft.com/office/officeart/2005/8/layout/target3"/>
    <dgm:cxn modelId="{2400F646-7DE2-4782-82E5-6F63327E8816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A723485-A400-4F97-9A08-82161C8641B0}" type="presOf" srcId="{D8197B8C-B260-4A16-BDF4-0947B075E274}" destId="{25B08C86-7E15-44DC-BE7F-FFB55DD49D12}" srcOrd="0" destOrd="0" presId="urn:microsoft.com/office/officeart/2005/8/layout/target3"/>
    <dgm:cxn modelId="{CDE9D6EE-3984-43AD-855D-7E2670B0DD44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7B61F78-EC3B-45D5-AE9E-A9FAF3183BBC}" type="presParOf" srcId="{333A1088-737F-45CB-B68E-254E46348037}" destId="{F5ABB229-8D3B-4694-996A-96F23CF14429}" srcOrd="0" destOrd="0" presId="urn:microsoft.com/office/officeart/2005/8/layout/target3"/>
    <dgm:cxn modelId="{B6EA8129-ACE2-43A9-AB12-85040904276F}" type="presParOf" srcId="{333A1088-737F-45CB-B68E-254E46348037}" destId="{F41139FD-01EE-4571-8B17-4FB00FC51163}" srcOrd="1" destOrd="0" presId="urn:microsoft.com/office/officeart/2005/8/layout/target3"/>
    <dgm:cxn modelId="{85204BB0-3130-41C7-9900-68EB23A4ED64}" type="presParOf" srcId="{333A1088-737F-45CB-B68E-254E46348037}" destId="{D005CE8C-CC26-4C3E-AC11-E15060ECD759}" srcOrd="2" destOrd="0" presId="urn:microsoft.com/office/officeart/2005/8/layout/target3"/>
    <dgm:cxn modelId="{5A2D10A5-39B8-4F3A-8571-33063827E95E}" type="presParOf" srcId="{333A1088-737F-45CB-B68E-254E46348037}" destId="{2C702D82-9B77-49B7-9568-BB8EB47C3372}" srcOrd="3" destOrd="0" presId="urn:microsoft.com/office/officeart/2005/8/layout/target3"/>
    <dgm:cxn modelId="{0BC06884-2A06-4A15-A18E-808E02B9608D}" type="presParOf" srcId="{333A1088-737F-45CB-B68E-254E46348037}" destId="{A52A0455-90FF-4808-ABD0-F02540D31D5A}" srcOrd="4" destOrd="0" presId="urn:microsoft.com/office/officeart/2005/8/layout/target3"/>
    <dgm:cxn modelId="{D898CDB3-86C2-4C18-ACD7-800EC1F720CA}" type="presParOf" srcId="{333A1088-737F-45CB-B68E-254E46348037}" destId="{6140AFEC-043D-4C43-A2F9-D0F5331DF3A3}" srcOrd="5" destOrd="0" presId="urn:microsoft.com/office/officeart/2005/8/layout/target3"/>
    <dgm:cxn modelId="{86B6A0F7-26D9-455F-B063-564A517C6DC8}" type="presParOf" srcId="{333A1088-737F-45CB-B68E-254E46348037}" destId="{9358AC05-5D7D-4327-9F80-1AD486AEA664}" srcOrd="6" destOrd="0" presId="urn:microsoft.com/office/officeart/2005/8/layout/target3"/>
    <dgm:cxn modelId="{F4B97D77-6214-4E1C-BE87-E130EDB5E77D}" type="presParOf" srcId="{333A1088-737F-45CB-B68E-254E46348037}" destId="{313FC574-E1CD-4FB4-B054-0B805CE0447D}" srcOrd="7" destOrd="0" presId="urn:microsoft.com/office/officeart/2005/8/layout/target3"/>
    <dgm:cxn modelId="{5E281211-2F40-4EB8-8E1B-4798F39B5577}" type="presParOf" srcId="{333A1088-737F-45CB-B68E-254E46348037}" destId="{619D679B-A015-4ECF-8348-D1034C574F40}" srcOrd="8" destOrd="0" presId="urn:microsoft.com/office/officeart/2005/8/layout/target3"/>
    <dgm:cxn modelId="{2C886E6F-D635-4E4C-BE1E-665AAFB8224B}" type="presParOf" srcId="{333A1088-737F-45CB-B68E-254E46348037}" destId="{322283A8-4A27-4CDA-BAE3-F381106A9174}" srcOrd="9" destOrd="0" presId="urn:microsoft.com/office/officeart/2005/8/layout/target3"/>
    <dgm:cxn modelId="{9CD644BE-0A9F-4A22-8460-64FD804D41B3}" type="presParOf" srcId="{333A1088-737F-45CB-B68E-254E46348037}" destId="{FFC9F71D-1B4F-4AD9-A4A6-86ADEFC8AF5C}" srcOrd="10" destOrd="0" presId="urn:microsoft.com/office/officeart/2005/8/layout/target3"/>
    <dgm:cxn modelId="{B125610D-3972-44D4-A8CB-C802403BB694}" type="presParOf" srcId="{333A1088-737F-45CB-B68E-254E46348037}" destId="{25B08C86-7E15-44DC-BE7F-FFB55DD49D12}" srcOrd="11" destOrd="0" presId="urn:microsoft.com/office/officeart/2005/8/layout/target3"/>
    <dgm:cxn modelId="{60279480-2558-4CFB-8995-80C061D1D48A}" type="presParOf" srcId="{333A1088-737F-45CB-B68E-254E46348037}" destId="{76644BE8-9D7C-4C09-B250-3D10AF48CBB7}" srcOrd="12" destOrd="0" presId="urn:microsoft.com/office/officeart/2005/8/layout/target3"/>
    <dgm:cxn modelId="{E0590103-73F7-43E5-8D6D-64172A222989}" type="presParOf" srcId="{333A1088-737F-45CB-B68E-254E46348037}" destId="{EE85B701-7295-41C0-BA7A-34D3756A2AE6}" srcOrd="13" destOrd="0" presId="urn:microsoft.com/office/officeart/2005/8/layout/target3"/>
    <dgm:cxn modelId="{419FEE96-6C79-46F8-83F5-8060B6F8F7D6}" type="presParOf" srcId="{333A1088-737F-45CB-B68E-254E46348037}" destId="{8BEBB6EC-1DAA-4CAC-8A25-BC0FCBD5DBD5}" srcOrd="14" destOrd="0" presId="urn:microsoft.com/office/officeart/2005/8/layout/target3"/>
    <dgm:cxn modelId="{552CC6A1-7AD9-4955-B228-D473A7B3B8EA}" type="presParOf" srcId="{333A1088-737F-45CB-B68E-254E46348037}" destId="{AED2198E-93D5-4001-81B4-73124B309672}" srcOrd="15" destOrd="0" presId="urn:microsoft.com/office/officeart/2005/8/layout/target3"/>
    <dgm:cxn modelId="{312F9C79-BEB3-4456-A7E4-91B76A8D5EB2}" type="presParOf" srcId="{333A1088-737F-45CB-B68E-254E46348037}" destId="{2BE915AB-18AA-4053-B92C-3BFC9ED204BB}" srcOrd="16" destOrd="0" presId="urn:microsoft.com/office/officeart/2005/8/layout/target3"/>
    <dgm:cxn modelId="{C7621EC5-135E-4C3A-AF5F-3A1C426FF19D}" type="presParOf" srcId="{333A1088-737F-45CB-B68E-254E46348037}" destId="{6BB5E863-4638-4E1D-BFDE-399D028AC4ED}" srcOrd="17" destOrd="0" presId="urn:microsoft.com/office/officeart/2005/8/layout/target3"/>
    <dgm:cxn modelId="{A84E4F96-405A-419D-8152-7E397B3A7EC7}" type="presParOf" srcId="{333A1088-737F-45CB-B68E-254E46348037}" destId="{5A5FFA88-C948-4069-8E93-59FA12366E83}" srcOrd="18" destOrd="0" presId="urn:microsoft.com/office/officeart/2005/8/layout/target3"/>
    <dgm:cxn modelId="{561A6F43-135E-4C5B-8022-2CE76108EAF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24143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 MŠ a ZŠ Veselí n. M., Kollárova 1045</a:t>
          </a:r>
          <a:endParaRPr lang="cs-CZ" sz="2000" kern="1200" dirty="0"/>
        </a:p>
      </dsp:txBody>
      <dsp:txXfrm>
        <a:off x="1224143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 Josef Řičica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VY_32_INOVACE_10/14_LESNÍ ROH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 Dechové nástroje 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CZ.1.07/1.4.00/21.0822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A032C-33B4-4774-AA19-6AD4B9488F4C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B40CC-AB7E-472D-9009-BEBC248FFA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71421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A032C-33B4-4774-AA19-6AD4B9488F4C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B40CC-AB7E-472D-9009-BEBC248FFA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39343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A032C-33B4-4774-AA19-6AD4B9488F4C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B40CC-AB7E-472D-9009-BEBC248FFA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88168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A032C-33B4-4774-AA19-6AD4B9488F4C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B40CC-AB7E-472D-9009-BEBC248FFA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80365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A032C-33B4-4774-AA19-6AD4B9488F4C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B40CC-AB7E-472D-9009-BEBC248FFA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53251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A032C-33B4-4774-AA19-6AD4B9488F4C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B40CC-AB7E-472D-9009-BEBC248FFA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73636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A032C-33B4-4774-AA19-6AD4B9488F4C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B40CC-AB7E-472D-9009-BEBC248FFA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38310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A032C-33B4-4774-AA19-6AD4B9488F4C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B40CC-AB7E-472D-9009-BEBC248FFA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55581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A032C-33B4-4774-AA19-6AD4B9488F4C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B40CC-AB7E-472D-9009-BEBC248FFA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58705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A032C-33B4-4774-AA19-6AD4B9488F4C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B40CC-AB7E-472D-9009-BEBC248FFA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74290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A032C-33B4-4774-AA19-6AD4B9488F4C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B40CC-AB7E-472D-9009-BEBC248FFA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24253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BA032C-33B4-4774-AA19-6AD4B9488F4C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9B40CC-AB7E-472D-9009-BEBC248FFA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99369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6" Type="http://schemas.openxmlformats.org/officeDocument/2006/relationships/image" Target="../media/image6.png"/><Relationship Id="rId5" Type="http://schemas.openxmlformats.org/officeDocument/2006/relationships/image" Target="../media/image5.wmf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1607357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2095" y="4663166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81644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i="1" dirty="0" smtClean="0"/>
              <a:t>Anotace</a:t>
            </a:r>
            <a:endParaRPr lang="cs-CZ" sz="40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Materiál je určen do hudební výchovy pro žáky základní školy praktické v 7. ročníku. Slouží k názornému seznámení s hudebními nástroji, jejich rozlišování a seznámení s jejich zvukem.</a:t>
            </a:r>
          </a:p>
          <a:p>
            <a:r>
              <a:rPr lang="cs-CZ" sz="2400" dirty="0" smtClean="0"/>
              <a:t>Materiál slouží pro práci na interaktivní tabuli</a:t>
            </a:r>
          </a:p>
          <a:p>
            <a:r>
              <a:rPr lang="cs-CZ" sz="2400" dirty="0" smtClean="0"/>
              <a:t>Vytvořeno: říjen 2011</a:t>
            </a:r>
          </a:p>
          <a:p>
            <a:r>
              <a:rPr lang="cs-CZ" sz="2400" dirty="0" smtClean="0"/>
              <a:t>Ověřeno: 10. listopadu </a:t>
            </a:r>
            <a:r>
              <a:rPr lang="cs-CZ" sz="2400" dirty="0" smtClean="0"/>
              <a:t>2011</a:t>
            </a:r>
          </a:p>
          <a:p>
            <a:r>
              <a:rPr lang="cs-CZ" sz="2400" dirty="0"/>
              <a:t>Žáci se názorně seznámili s hudebním nástrojem, jeho tvarem, funkčností, historií, využitím i zvukem.</a:t>
            </a:r>
          </a:p>
          <a:p>
            <a:endParaRPr lang="cs-CZ" sz="2400"/>
          </a:p>
          <a:p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2803068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i="1" dirty="0" smtClean="0"/>
              <a:t>Dechové nástroje – lesní roh</a:t>
            </a:r>
            <a:endParaRPr lang="cs-CZ" sz="40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400" dirty="0" smtClean="0"/>
          </a:p>
          <a:p>
            <a:r>
              <a:rPr lang="cs-CZ" sz="2400" dirty="0"/>
              <a:t>l</a:t>
            </a:r>
            <a:r>
              <a:rPr lang="cs-CZ" sz="2400" dirty="0" smtClean="0"/>
              <a:t>esní </a:t>
            </a:r>
            <a:r>
              <a:rPr lang="cs-CZ" sz="2400" dirty="0"/>
              <a:t>roh je </a:t>
            </a:r>
            <a:r>
              <a:rPr lang="cs-CZ" sz="2400" dirty="0" smtClean="0"/>
              <a:t>žesťový hudební nástroj s trubicí</a:t>
            </a:r>
            <a:r>
              <a:rPr lang="cs-CZ" sz="2400" dirty="0"/>
              <a:t>, </a:t>
            </a:r>
            <a:r>
              <a:rPr lang="cs-CZ" sz="2400" dirty="0" smtClean="0"/>
              <a:t>má pevné </a:t>
            </a:r>
            <a:r>
              <a:rPr lang="cs-CZ" sz="2400" dirty="0"/>
              <a:t>místo v orchestrech </a:t>
            </a:r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/>
              <a:t>v</a:t>
            </a:r>
            <a:r>
              <a:rPr lang="cs-CZ" sz="2400" dirty="0" smtClean="0"/>
              <a:t>yvinul </a:t>
            </a:r>
            <a:r>
              <a:rPr lang="cs-CZ" sz="2400" dirty="0"/>
              <a:t>se z loveckých nástrojů používaných pro hraní </a:t>
            </a:r>
            <a:r>
              <a:rPr lang="cs-CZ" sz="2400" dirty="0" smtClean="0"/>
              <a:t>fanfár a </a:t>
            </a:r>
            <a:r>
              <a:rPr lang="cs-CZ" sz="2400" dirty="0"/>
              <a:t>signálů při lovu </a:t>
            </a:r>
            <a:r>
              <a:rPr lang="cs-CZ" sz="2400" dirty="0" smtClean="0"/>
              <a:t>zvěře</a:t>
            </a:r>
          </a:p>
          <a:p>
            <a:endParaRPr lang="cs-CZ" sz="2400" dirty="0"/>
          </a:p>
          <a:p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770294">
            <a:off x="3065096" y="3380516"/>
            <a:ext cx="3714872" cy="26506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2324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i="1" dirty="0" smtClean="0"/>
              <a:t>Dechové nástroje – lesní roh</a:t>
            </a:r>
            <a:endParaRPr lang="cs-CZ" sz="40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328592"/>
          </a:xfrm>
        </p:spPr>
        <p:txBody>
          <a:bodyPr>
            <a:normAutofit/>
          </a:bodyPr>
          <a:lstStyle/>
          <a:p>
            <a:endParaRPr lang="cs-CZ" sz="2400" dirty="0" smtClean="0"/>
          </a:p>
          <a:p>
            <a:r>
              <a:rPr lang="cs-CZ" sz="2400" dirty="0"/>
              <a:t>m</a:t>
            </a:r>
            <a:r>
              <a:rPr lang="cs-CZ" sz="2400" dirty="0" smtClean="0"/>
              <a:t>á charakteristický stočený tvar, trubice má délku přes 4 metry</a:t>
            </a:r>
          </a:p>
          <a:p>
            <a:endParaRPr lang="cs-CZ" sz="2400" dirty="0" smtClean="0"/>
          </a:p>
          <a:p>
            <a:r>
              <a:rPr lang="cs-CZ" sz="2400" dirty="0"/>
              <a:t>j</a:t>
            </a:r>
            <a:r>
              <a:rPr lang="cs-CZ" sz="2400" dirty="0" smtClean="0"/>
              <a:t>eho tónový rozsah jsou čtyři oktávy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 i více, podle zdatnosti hráče</a:t>
            </a:r>
          </a:p>
          <a:p>
            <a:endParaRPr lang="cs-CZ" sz="2400" dirty="0" smtClean="0"/>
          </a:p>
          <a:p>
            <a:r>
              <a:rPr lang="cs-CZ" sz="2400" dirty="0"/>
              <a:t>v</a:t>
            </a:r>
            <a:r>
              <a:rPr lang="cs-CZ" sz="2400" dirty="0" smtClean="0"/>
              <a:t> současnosti nejpoužívanější</a:t>
            </a:r>
          </a:p>
          <a:p>
            <a:pPr marL="0" indent="0">
              <a:buNone/>
            </a:pPr>
            <a:r>
              <a:rPr lang="cs-CZ" sz="2400" dirty="0" smtClean="0"/>
              <a:t>      jsou dvojité lesní rohy</a:t>
            </a:r>
            <a:endParaRPr lang="cs-CZ" dirty="0"/>
          </a:p>
        </p:txBody>
      </p:sp>
      <p:pic>
        <p:nvPicPr>
          <p:cNvPr id="2050" name="Picture 2" descr="C:\Users\Gabriella\AppData\Local\Microsoft\Windows\Temporary Internet Files\Content.IE5\3NC49XB1\MP90038539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636912"/>
            <a:ext cx="2851777" cy="3992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Gabriella\AppData\Local\Microsoft\Windows\Temporary Internet Files\Content.IE5\0Y3LVQ6P\MC90003056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158" y="5386039"/>
            <a:ext cx="1765594" cy="1243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Zdenk Beran   Allegro (1st mvt  French Horn Sonate)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962400" y="5702919"/>
            <a:ext cx="609600" cy="609600"/>
          </a:xfrm>
          <a:prstGeom prst="rect">
            <a:avLst/>
          </a:prstGeom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</p:spTree>
    <p:extLst>
      <p:ext uri="{BB962C8B-B14F-4D97-AF65-F5344CB8AC3E}">
        <p14:creationId xmlns:p14="http://schemas.microsoft.com/office/powerpoint/2010/main" val="1083434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475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i="1" dirty="0" smtClean="0"/>
              <a:t>Dechové nástroje – lesní roh</a:t>
            </a:r>
            <a:endParaRPr lang="cs-CZ" sz="40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sz="2400" dirty="0" smtClean="0"/>
          </a:p>
          <a:p>
            <a:r>
              <a:rPr lang="cs-CZ" sz="2400" dirty="0"/>
              <a:t>p</a:t>
            </a:r>
            <a:r>
              <a:rPr lang="cs-CZ" sz="2400" dirty="0" smtClean="0"/>
              <a:t>řibližně od roku 1814 je opatřován ventily, což umožňuje hrát celý rozsah tónů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4788024" y="3501008"/>
            <a:ext cx="3873617" cy="2915196"/>
          </a:xfrm>
          <a:prstGeom prst="rect">
            <a:avLst/>
          </a:prstGeom>
        </p:spPr>
      </p:pic>
      <p:pic>
        <p:nvPicPr>
          <p:cNvPr id="1026" name="Picture 2" descr="C:\Users\Gabriella\AppData\Local\Microsoft\Windows\Temporary Internet Files\Content.IE5\3NC49XB1\MP90017503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084" y="3284984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0455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i="1" dirty="0" smtClean="0"/>
              <a:t>Citace</a:t>
            </a:r>
            <a:endParaRPr lang="cs-CZ" sz="40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400" dirty="0" smtClean="0"/>
          </a:p>
          <a:p>
            <a:r>
              <a:rPr lang="cs-CZ" sz="2400" dirty="0" smtClean="0"/>
              <a:t>Ilustrace : www.office.microsoft.com</a:t>
            </a:r>
          </a:p>
          <a:p>
            <a:r>
              <a:rPr lang="cs-CZ" sz="2400" dirty="0" smtClean="0"/>
              <a:t>http://www.harfa.com/stagg-77-phm/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12790375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136</Words>
  <Application>Microsoft Office PowerPoint</Application>
  <PresentationFormat>Předvádění na obrazovce (4:3)</PresentationFormat>
  <Paragraphs>35</Paragraphs>
  <Slides>6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Dechové nástroje – lesní roh</vt:lpstr>
      <vt:lpstr>Dechové nástroje – lesní roh</vt:lpstr>
      <vt:lpstr>Dechové nástroje – lesní roh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Gabriella</dc:creator>
  <cp:lastModifiedBy>ricica</cp:lastModifiedBy>
  <cp:revision>6</cp:revision>
  <dcterms:created xsi:type="dcterms:W3CDTF">2011-12-10T15:44:51Z</dcterms:created>
  <dcterms:modified xsi:type="dcterms:W3CDTF">2012-01-05T09:29:28Z</dcterms:modified>
</cp:coreProperties>
</file>