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0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VY_32_INOVACE_10/15_HARMONIKA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Dechové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47E29F-9138-4A83-9855-C5973F55654B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78D3A46-1F6F-45B7-AE9D-CAE4E4E88856}" type="presOf" srcId="{D1B46980-6531-4606-95E6-44980827E919}" destId="{2BE915AB-18AA-4053-B92C-3BFC9ED204BB}" srcOrd="1" destOrd="0" presId="urn:microsoft.com/office/officeart/2005/8/layout/target3"/>
    <dgm:cxn modelId="{EA1A5D20-177B-4DA1-9CFC-7E267C641BEC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00309CF-718F-4377-891F-353857151BE5}" type="presOf" srcId="{B651F6E3-6281-48DB-9319-2AEAFDAE7572}" destId="{6BB5E863-4638-4E1D-BFDE-399D028AC4ED}" srcOrd="1" destOrd="0" presId="urn:microsoft.com/office/officeart/2005/8/layout/target3"/>
    <dgm:cxn modelId="{D0E0E808-2257-4956-B7A8-D2680D093C17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975363D-E3E6-42B6-8782-F16789D0B304}" type="presOf" srcId="{4C35D32F-0EAB-4CD7-82EE-45574DC2A586}" destId="{8BEBB6EC-1DAA-4CAC-8A25-BC0FCBD5DBD5}" srcOrd="0" destOrd="0" presId="urn:microsoft.com/office/officeart/2005/8/layout/target3"/>
    <dgm:cxn modelId="{B3B3486A-E86A-4390-BD1D-B6AACA1F67E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72714B8-9612-4F73-B489-3D818894C84B}" type="presOf" srcId="{D1D4F407-5343-4D3F-B5B9-D407B03CAEB4}" destId="{D005CE8C-CC26-4C3E-AC11-E15060ECD759}" srcOrd="0" destOrd="0" presId="urn:microsoft.com/office/officeart/2005/8/layout/target3"/>
    <dgm:cxn modelId="{C8ACE187-9B15-494E-8D79-05A682A711FC}" type="presOf" srcId="{757F3AB3-0718-4624-B441-E567A8F0AB56}" destId="{333A1088-737F-45CB-B68E-254E46348037}" srcOrd="0" destOrd="0" presId="urn:microsoft.com/office/officeart/2005/8/layout/target3"/>
    <dgm:cxn modelId="{8A3B9734-F30A-459C-87FB-980C27137214}" type="presOf" srcId="{B651F6E3-6281-48DB-9319-2AEAFDAE7572}" destId="{619D679B-A015-4ECF-8348-D1034C574F40}" srcOrd="0" destOrd="0" presId="urn:microsoft.com/office/officeart/2005/8/layout/target3"/>
    <dgm:cxn modelId="{80F17CCA-C59B-4E7C-8781-E4C1AEC0F38A}" type="presOf" srcId="{4C35D32F-0EAB-4CD7-82EE-45574DC2A586}" destId="{890E4F0B-2866-4A3F-A3C7-2A14B1797930}" srcOrd="1" destOrd="0" presId="urn:microsoft.com/office/officeart/2005/8/layout/target3"/>
    <dgm:cxn modelId="{60B5E3D1-4742-4FB6-B260-C7F6D42762C6}" type="presParOf" srcId="{333A1088-737F-45CB-B68E-254E46348037}" destId="{F5ABB229-8D3B-4694-996A-96F23CF14429}" srcOrd="0" destOrd="0" presId="urn:microsoft.com/office/officeart/2005/8/layout/target3"/>
    <dgm:cxn modelId="{4A86F654-80FD-4E2B-A42D-CD6F20633228}" type="presParOf" srcId="{333A1088-737F-45CB-B68E-254E46348037}" destId="{F41139FD-01EE-4571-8B17-4FB00FC51163}" srcOrd="1" destOrd="0" presId="urn:microsoft.com/office/officeart/2005/8/layout/target3"/>
    <dgm:cxn modelId="{A5933685-931E-47DE-B2AB-33DE30E88C64}" type="presParOf" srcId="{333A1088-737F-45CB-B68E-254E46348037}" destId="{D005CE8C-CC26-4C3E-AC11-E15060ECD759}" srcOrd="2" destOrd="0" presId="urn:microsoft.com/office/officeart/2005/8/layout/target3"/>
    <dgm:cxn modelId="{7486588B-E408-4C2A-A0DC-7495D10B28CA}" type="presParOf" srcId="{333A1088-737F-45CB-B68E-254E46348037}" destId="{2C702D82-9B77-49B7-9568-BB8EB47C3372}" srcOrd="3" destOrd="0" presId="urn:microsoft.com/office/officeart/2005/8/layout/target3"/>
    <dgm:cxn modelId="{1F9BF280-A611-4275-A3C0-1074389C8F4D}" type="presParOf" srcId="{333A1088-737F-45CB-B68E-254E46348037}" destId="{A52A0455-90FF-4808-ABD0-F02540D31D5A}" srcOrd="4" destOrd="0" presId="urn:microsoft.com/office/officeart/2005/8/layout/target3"/>
    <dgm:cxn modelId="{6E593545-1123-45A7-B9DA-C30942E2001B}" type="presParOf" srcId="{333A1088-737F-45CB-B68E-254E46348037}" destId="{6140AFEC-043D-4C43-A2F9-D0F5331DF3A3}" srcOrd="5" destOrd="0" presId="urn:microsoft.com/office/officeart/2005/8/layout/target3"/>
    <dgm:cxn modelId="{0FFDF88D-5657-4EAE-946D-CF71C1ABE94B}" type="presParOf" srcId="{333A1088-737F-45CB-B68E-254E46348037}" destId="{9358AC05-5D7D-4327-9F80-1AD486AEA664}" srcOrd="6" destOrd="0" presId="urn:microsoft.com/office/officeart/2005/8/layout/target3"/>
    <dgm:cxn modelId="{E616B18F-A1E1-434B-A6D3-33CA21A28E89}" type="presParOf" srcId="{333A1088-737F-45CB-B68E-254E46348037}" destId="{313FC574-E1CD-4FB4-B054-0B805CE0447D}" srcOrd="7" destOrd="0" presId="urn:microsoft.com/office/officeart/2005/8/layout/target3"/>
    <dgm:cxn modelId="{9B4D2533-5662-40BF-BEE4-25E2EC6EC1D3}" type="presParOf" srcId="{333A1088-737F-45CB-B68E-254E46348037}" destId="{619D679B-A015-4ECF-8348-D1034C574F40}" srcOrd="8" destOrd="0" presId="urn:microsoft.com/office/officeart/2005/8/layout/target3"/>
    <dgm:cxn modelId="{3ECCAAEE-1FE4-4893-8CE1-977C308AAE97}" type="presParOf" srcId="{333A1088-737F-45CB-B68E-254E46348037}" destId="{322283A8-4A27-4CDA-BAE3-F381106A9174}" srcOrd="9" destOrd="0" presId="urn:microsoft.com/office/officeart/2005/8/layout/target3"/>
    <dgm:cxn modelId="{9B3EAB22-2183-47A3-BD23-85E79B18C45C}" type="presParOf" srcId="{333A1088-737F-45CB-B68E-254E46348037}" destId="{FFC9F71D-1B4F-4AD9-A4A6-86ADEFC8AF5C}" srcOrd="10" destOrd="0" presId="urn:microsoft.com/office/officeart/2005/8/layout/target3"/>
    <dgm:cxn modelId="{9AAA5977-79A9-4CF4-B7B6-26A214C3A2C0}" type="presParOf" srcId="{333A1088-737F-45CB-B68E-254E46348037}" destId="{25B08C86-7E15-44DC-BE7F-FFB55DD49D12}" srcOrd="11" destOrd="0" presId="urn:microsoft.com/office/officeart/2005/8/layout/target3"/>
    <dgm:cxn modelId="{2680E72D-A541-4873-8B3E-5A09095A3132}" type="presParOf" srcId="{333A1088-737F-45CB-B68E-254E46348037}" destId="{76644BE8-9D7C-4C09-B250-3D10AF48CBB7}" srcOrd="12" destOrd="0" presId="urn:microsoft.com/office/officeart/2005/8/layout/target3"/>
    <dgm:cxn modelId="{D6ADB844-F3D2-4CCE-B7CF-3D675BAC1970}" type="presParOf" srcId="{333A1088-737F-45CB-B68E-254E46348037}" destId="{EE85B701-7295-41C0-BA7A-34D3756A2AE6}" srcOrd="13" destOrd="0" presId="urn:microsoft.com/office/officeart/2005/8/layout/target3"/>
    <dgm:cxn modelId="{79FA33DB-E675-4B2A-9F5A-B636A67F0EC3}" type="presParOf" srcId="{333A1088-737F-45CB-B68E-254E46348037}" destId="{8BEBB6EC-1DAA-4CAC-8A25-BC0FCBD5DBD5}" srcOrd="14" destOrd="0" presId="urn:microsoft.com/office/officeart/2005/8/layout/target3"/>
    <dgm:cxn modelId="{588F018E-0352-4433-8F10-98D43B794AF9}" type="presParOf" srcId="{333A1088-737F-45CB-B68E-254E46348037}" destId="{AED2198E-93D5-4001-81B4-73124B309672}" srcOrd="15" destOrd="0" presId="urn:microsoft.com/office/officeart/2005/8/layout/target3"/>
    <dgm:cxn modelId="{02E79469-7E1F-44C8-B30D-738CDA007A43}" type="presParOf" srcId="{333A1088-737F-45CB-B68E-254E46348037}" destId="{2BE915AB-18AA-4053-B92C-3BFC9ED204BB}" srcOrd="16" destOrd="0" presId="urn:microsoft.com/office/officeart/2005/8/layout/target3"/>
    <dgm:cxn modelId="{83E8FBC1-A53C-4E60-BD82-BAE56DF6A007}" type="presParOf" srcId="{333A1088-737F-45CB-B68E-254E46348037}" destId="{6BB5E863-4638-4E1D-BFDE-399D028AC4ED}" srcOrd="17" destOrd="0" presId="urn:microsoft.com/office/officeart/2005/8/layout/target3"/>
    <dgm:cxn modelId="{22B24D32-BD4B-496F-A475-725FF5613E7B}" type="presParOf" srcId="{333A1088-737F-45CB-B68E-254E46348037}" destId="{5A5FFA88-C948-4069-8E93-59FA12366E83}" srcOrd="18" destOrd="0" presId="urn:microsoft.com/office/officeart/2005/8/layout/target3"/>
    <dgm:cxn modelId="{AF09DC5E-584C-48DD-9676-8341048EA4A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VY_32_INOVACE_10/15_HARMONIKA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Dechové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143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5486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2364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1506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084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431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7231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2972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423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9501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1548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05CA0-4F1E-42FC-B23C-C09F84520C6F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E8B4A-2743-4AF6-8D56-992FE124F1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5768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6" Type="http://schemas.openxmlformats.org/officeDocument/2006/relationships/image" Target="../media/image8.png"/><Relationship Id="rId5" Type="http://schemas.microsoft.com/office/2007/relationships/media" Target="../media/media1.mp3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16-hole_chrom_10-hole_diatonic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eydel_ragtime_ban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34887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05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</a:t>
            </a:r>
            <a:r>
              <a:rPr lang="cs-CZ" sz="2400" dirty="0" smtClean="0"/>
              <a:t>                           s </a:t>
            </a:r>
            <a:r>
              <a:rPr lang="cs-CZ" sz="2400" dirty="0" smtClean="0"/>
              <a:t>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10. prosince 2011</a:t>
            </a:r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2687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harmonika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h</a:t>
            </a:r>
            <a:r>
              <a:rPr lang="cs-CZ" sz="2400" dirty="0" smtClean="0"/>
              <a:t>armonika</a:t>
            </a:r>
            <a:r>
              <a:rPr lang="cs-CZ" sz="2400" dirty="0"/>
              <a:t> je malý ruční hudební nástroj, na který hudebník hraje ústy foukáním nebo i zpětným nasáváním </a:t>
            </a:r>
            <a:r>
              <a:rPr lang="cs-CZ" sz="2400" dirty="0" smtClean="0"/>
              <a:t>vzduchu</a:t>
            </a:r>
          </a:p>
          <a:p>
            <a:endParaRPr lang="cs-CZ" sz="2400" dirty="0" smtClean="0"/>
          </a:p>
          <a:p>
            <a:r>
              <a:rPr lang="cs-CZ" sz="2400" dirty="0"/>
              <a:t>h</a:t>
            </a:r>
            <a:r>
              <a:rPr lang="cs-CZ" sz="2400" dirty="0" smtClean="0"/>
              <a:t>ráč </a:t>
            </a:r>
            <a:r>
              <a:rPr lang="cs-CZ" sz="2400" dirty="0"/>
              <a:t>na foukací harmoniku obvykle drží nástroj jednou rukou či oběma rukama u </a:t>
            </a:r>
            <a:r>
              <a:rPr lang="cs-CZ" sz="2400" dirty="0" smtClean="0"/>
              <a:t>úst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ůže </a:t>
            </a:r>
            <a:r>
              <a:rPr lang="cs-CZ" sz="2400" dirty="0"/>
              <a:t>ji mít </a:t>
            </a:r>
            <a:r>
              <a:rPr lang="cs-CZ" sz="2400" dirty="0" smtClean="0"/>
              <a:t>připevněnou                              </a:t>
            </a:r>
          </a:p>
          <a:p>
            <a:pPr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   </a:t>
            </a:r>
            <a:r>
              <a:rPr lang="cs-CZ" sz="2400" dirty="0" smtClean="0"/>
              <a:t> </a:t>
            </a:r>
            <a:r>
              <a:rPr lang="cs-CZ" sz="2400" dirty="0"/>
              <a:t>i </a:t>
            </a:r>
            <a:r>
              <a:rPr lang="cs-CZ" sz="2400" dirty="0" smtClean="0"/>
              <a:t>na speciálním </a:t>
            </a:r>
            <a:r>
              <a:rPr lang="cs-CZ" sz="2400" dirty="0"/>
              <a:t>držáku </a:t>
            </a:r>
            <a:r>
              <a:rPr lang="cs-CZ" sz="2400" dirty="0" smtClean="0"/>
              <a:t>zavěšeném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dirty="0"/>
              <a:t>na krku či na hlavě tak, aby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měl </a:t>
            </a:r>
            <a:r>
              <a:rPr lang="cs-CZ" sz="2400" dirty="0"/>
              <a:t>volné ruce a mohl hrát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rukou </a:t>
            </a:r>
            <a:r>
              <a:rPr lang="cs-CZ" sz="2400" dirty="0"/>
              <a:t>na jiný hudební </a:t>
            </a:r>
            <a:r>
              <a:rPr lang="cs-CZ" sz="2400" dirty="0" smtClean="0"/>
              <a:t>nástroj</a:t>
            </a:r>
            <a:endParaRPr lang="cs-CZ" sz="2400" dirty="0"/>
          </a:p>
        </p:txBody>
      </p:sp>
      <p:pic>
        <p:nvPicPr>
          <p:cNvPr id="1026" name="Picture 2" descr="C:\Users\Gabriella\AppData\Local\Microsoft\Windows\Temporary Internet Files\Content.IE5\V7P2VZ3Z\MP9003853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14503"/>
            <a:ext cx="3732788" cy="266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924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harmonika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v</a:t>
            </a:r>
            <a:r>
              <a:rPr lang="cs-CZ" sz="2400" dirty="0" smtClean="0"/>
              <a:t>zduch proudící skrz nástroj pak rozkmitává malé plechové jazýčky umístěné uvnitř nástroje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r>
              <a:rPr lang="cs-CZ" sz="2400" dirty="0"/>
              <a:t>t</a:t>
            </a:r>
            <a:r>
              <a:rPr lang="cs-CZ" sz="2400" dirty="0" smtClean="0"/>
              <a:t>yto jazýčky vydávají charakteristický zvuk tohoto malého hudebního nástroje</a:t>
            </a:r>
          </a:p>
        </p:txBody>
      </p:sp>
      <p:pic>
        <p:nvPicPr>
          <p:cNvPr id="2050" name="Picture 2" descr="C:\Users\Gabriella\AppData\Local\Microsoft\Windows\Temporary Internet Files\Content.IE5\1PAD5I8I\MP900382765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49080"/>
            <a:ext cx="3402022" cy="24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Gabriella\AppData\Local\Microsoft\Windows\Temporary Internet Files\Content.IE5\3NC49XB1\MP9001750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3135" y="414908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290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Dechové nástroje - harmonika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používá se zejména v blues 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a country hudbě, folku 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a v jazzu, v menší míře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i v popmusic 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6824" y="3812284"/>
            <a:ext cx="3528393" cy="265106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3763" y="2091446"/>
            <a:ext cx="3811902" cy="2841600"/>
          </a:xfrm>
          <a:prstGeom prst="rect">
            <a:avLst/>
          </a:prstGeom>
        </p:spPr>
      </p:pic>
      <p:pic>
        <p:nvPicPr>
          <p:cNvPr id="6" name="Blues Harmonica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654914" y="5589240"/>
            <a:ext cx="609600" cy="6096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21613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7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</a:t>
            </a:r>
            <a:r>
              <a:rPr lang="cs-CZ" sz="2400" dirty="0" smtClean="0">
                <a:hlinkClick r:id="rId2"/>
              </a:rPr>
              <a:t>www.office.microsoft.com</a:t>
            </a:r>
            <a:endParaRPr lang="cs-CZ" sz="2400" dirty="0" smtClean="0"/>
          </a:p>
          <a:p>
            <a:r>
              <a:rPr lang="cs-CZ" sz="2400" smtClean="0">
                <a:hlinkClick r:id="rId3"/>
              </a:rPr>
              <a:t>http</a:t>
            </a:r>
            <a:r>
              <a:rPr lang="cs-CZ" sz="2400" dirty="0" smtClean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cs.wikipedia.org/wiki/Soubor:16-hole_chrom_10-hole_diatonic.jpg</a:t>
            </a:r>
            <a:endParaRPr lang="cs-CZ" sz="2400" dirty="0" smtClean="0"/>
          </a:p>
          <a:p>
            <a:r>
              <a:rPr lang="cs-CZ" sz="2400" dirty="0" smtClean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cs.wikipedia.org/wiki/Soubor:Seydel_ragtime_band.jpg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4228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146</Words>
  <Application>Microsoft Office PowerPoint</Application>
  <PresentationFormat>Předvádění na obrazovce (4:3)</PresentationFormat>
  <Paragraphs>42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Dechové nástroje - harmonika</vt:lpstr>
      <vt:lpstr>Dechové nástroje - harmonika</vt:lpstr>
      <vt:lpstr>Dechové nástroje - harmonika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Dum</cp:lastModifiedBy>
  <cp:revision>6</cp:revision>
  <dcterms:created xsi:type="dcterms:W3CDTF">2011-12-10T16:14:17Z</dcterms:created>
  <dcterms:modified xsi:type="dcterms:W3CDTF">2013-03-26T12:16:15Z</dcterms:modified>
</cp:coreProperties>
</file>