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8" r:id="rId4"/>
    <p:sldId id="259" r:id="rId5"/>
    <p:sldId id="260" r:id="rId6"/>
    <p:sldId id="261" r:id="rId7"/>
    <p:sldId id="270" r:id="rId8"/>
    <p:sldId id="267" r:id="rId9"/>
    <p:sldId id="268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085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870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229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42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629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72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416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69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967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376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854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E5D6B-AA19-47DD-AD0A-242CDE8585E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9AC3D-54C4-487D-9FEE-8870F8B1F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33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9.xml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336704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7371038"/>
              </p:ext>
            </p:extLst>
          </p:nvPr>
        </p:nvGraphicFramePr>
        <p:xfrm>
          <a:off x="1403648" y="1412775"/>
          <a:ext cx="6096000" cy="32529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6108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Název:VY_32_INOVACE_1A_03_samohláska E,É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</a:t>
                      </a:r>
                      <a:r>
                        <a:rPr lang="cs-CZ" sz="2400" smtClean="0"/>
                        <a:t>samohláska E,É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dirty="0" smtClean="0"/>
                        <a:t>listopad 2012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165" y="4869160"/>
            <a:ext cx="3098800" cy="1092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103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467544" y="116632"/>
            <a:ext cx="8280920" cy="6624736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780867"/>
              </p:ext>
            </p:extLst>
          </p:nvPr>
        </p:nvGraphicFramePr>
        <p:xfrm>
          <a:off x="827584" y="116632"/>
          <a:ext cx="7560840" cy="65350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6549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dlouhé a krátké samohlásky E, É.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si žáci procvičí</a:t>
                      </a:r>
                      <a:r>
                        <a:rPr lang="cs-CZ" baseline="0" dirty="0" smtClean="0"/>
                        <a:t> samohlásku E, É čtením slov.</a:t>
                      </a:r>
                      <a:endParaRPr lang="cs-CZ" dirty="0"/>
                    </a:p>
                  </a:txBody>
                  <a:tcPr/>
                </a:tc>
              </a:tr>
              <a:tr h="1042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vyhledají žáci slova s písmenem</a:t>
                      </a:r>
                      <a:r>
                        <a:rPr lang="cs-CZ" baseline="0" dirty="0" smtClean="0"/>
                        <a:t> E, ve snímku 5 vyhledají slova s písmenem É. Ve snímku 6 hledají obrázky s hláskou E. Pracují pomocí pera nebo prstem na dotykové obrazovce.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je určen pro samostatnou práci žáků,</a:t>
                      </a:r>
                      <a:r>
                        <a:rPr lang="cs-CZ" baseline="0" dirty="0" smtClean="0"/>
                        <a:t> pro vytištění a dopsání správného písmene, nebo ke společnému opakování na interaktivní tabuli.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obsahuje řešení </a:t>
                      </a:r>
                      <a:r>
                        <a:rPr lang="cs-CZ" smtClean="0"/>
                        <a:t>pracovního listu.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621216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206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3164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ČTI   SPRÁVNĚ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329063" y="2008891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mele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59632" y="3089436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láme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329063" y="4077072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máme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331640" y="5140807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TELE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03848" y="4077072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malé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03848" y="5139473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LETÍ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004048" y="5089695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METE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203848" y="3068960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mela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876256" y="2008891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Ela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876256" y="5088134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MALÉ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004048" y="4077566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velí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876256" y="4077566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Ema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04048" y="3130081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víme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899160" y="3068960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levá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03848" y="1988840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mete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028342" y="2008891"/>
            <a:ext cx="1512168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teta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95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467544" y="260648"/>
            <a:ext cx="8496944" cy="6408712"/>
          </a:xfrm>
          <a:prstGeom prst="actionButtonBlank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07504" y="260648"/>
            <a:ext cx="8856984" cy="6552728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1287016"/>
          </a:xfr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MAJÍ HLÁSKU E ?</a:t>
            </a:r>
            <a:endParaRPr lang="cs-CZ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2027218" y="1988840"/>
            <a:ext cx="1800200" cy="10279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MÁME</a:t>
            </a:r>
            <a:endParaRPr lang="cs-CZ" sz="2800" dirty="0"/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1331640" y="3735288"/>
            <a:ext cx="180020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VÁLÍ</a:t>
            </a:r>
            <a:endParaRPr lang="cs-CZ" sz="2800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635896" y="5085184"/>
            <a:ext cx="180020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LEVÁ</a:t>
            </a:r>
            <a:endParaRPr lang="cs-CZ" sz="3200" dirty="0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5652120" y="4255698"/>
            <a:ext cx="180020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OLA</a:t>
            </a:r>
            <a:endParaRPr lang="cs-CZ" sz="2800" dirty="0"/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5249570" y="2096852"/>
            <a:ext cx="180020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MELE</a:t>
            </a:r>
            <a:endParaRPr lang="cs-CZ" sz="2800" dirty="0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740352" y="5988140"/>
            <a:ext cx="1224136" cy="792088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57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395536" y="260648"/>
            <a:ext cx="8424936" cy="6264696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24936" cy="1143000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Mají hlásku É</a:t>
            </a:r>
            <a:endParaRPr lang="cs-CZ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1043608" y="1916832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METE</a:t>
            </a:r>
            <a:endParaRPr lang="cs-CZ" sz="3200" dirty="0"/>
          </a:p>
        </p:txBody>
      </p:sp>
      <p:sp>
        <p:nvSpPr>
          <p:cNvPr id="6" name="Ovál 5">
            <a:hlinkClick r:id="rId2" action="ppaction://hlinksldjump"/>
          </p:cNvPr>
          <p:cNvSpPr/>
          <p:nvPr/>
        </p:nvSpPr>
        <p:spPr>
          <a:xfrm>
            <a:off x="1043608" y="4276923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MÁVÁ</a:t>
            </a:r>
            <a:endParaRPr lang="cs-CZ" sz="3200" dirty="0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3301008" y="1917507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LÉTÁ</a:t>
            </a:r>
            <a:endParaRPr lang="cs-CZ" sz="3200" dirty="0"/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3419872" y="4293096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MILÉ</a:t>
            </a:r>
            <a:endParaRPr lang="cs-CZ" sz="3200" dirty="0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5868144" y="4293096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VÍTE</a:t>
            </a:r>
            <a:endParaRPr lang="cs-CZ" sz="3200" dirty="0"/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5868144" y="1916832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LOVÍ</a:t>
            </a:r>
            <a:endParaRPr lang="cs-CZ" sz="32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596336" y="5805264"/>
            <a:ext cx="1224136" cy="720080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58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79513" y="260648"/>
            <a:ext cx="8784975" cy="640871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3" y="260648"/>
            <a:ext cx="8856983" cy="6408712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NAJDEŠ OBRÁZEK S HLÁSKOU E 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5IDD19LE\MP90044480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44352"/>
            <a:ext cx="1872207" cy="181399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peciální školy\AppData\Local\Microsoft\Windows\Temporary Internet Files\Content.IE5\PQIPFE7D\MP900399685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949" y="4346842"/>
            <a:ext cx="983150" cy="120025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ZHP3SIQI\MP900175453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758" y="4388689"/>
            <a:ext cx="2030883" cy="182703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Y43AW3AD\MP900402444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2026444" cy="213727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AV12TDB4\MP900262276[2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2776"/>
            <a:ext cx="2304256" cy="170018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851099" y="5733256"/>
            <a:ext cx="1152128" cy="93610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Speciální školy\AppData\Local\Microsoft\Windows\Temporary Internet Files\Content.IE5\H3M2MU8E\MP900431792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62868"/>
            <a:ext cx="2664296" cy="195822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05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251520" y="116632"/>
            <a:ext cx="8640960" cy="6624736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" y="188640"/>
            <a:ext cx="8229600" cy="1143000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Pracovní list – doplň E - É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79984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_ TÁ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21319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21319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_ VA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21319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_ 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491880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T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24630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MÁM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12160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LÁM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12160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_ TÍ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24630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 _ 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9984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 _TA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79984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79984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MAL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8100392" y="6165304"/>
            <a:ext cx="720080" cy="504056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08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332656"/>
            <a:ext cx="8424936" cy="633670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812407" y="692696"/>
            <a:ext cx="1362040" cy="58477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979984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É TÁ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521319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MIL 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521319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 VA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521319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 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491880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E T 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24630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MÁM 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LÁM 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12160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E TÍ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24630" y="1509952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 E L 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79984" y="2780928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 ETA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979984" y="4149080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E L 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979984" y="5445224"/>
            <a:ext cx="194421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MAL 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467544" y="476672"/>
            <a:ext cx="1080120" cy="648072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092280" y="548680"/>
            <a:ext cx="1080120" cy="576064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8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79512" y="188640"/>
            <a:ext cx="8784976" cy="6552728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 zkus to znovu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740352" y="5877271"/>
            <a:ext cx="1224136" cy="832393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YRG9CXTJ\MC9004375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88840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23528" y="188640"/>
            <a:ext cx="8640960" cy="64807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ANO, SPRÁVNĚ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AV12TDB4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388843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812360" y="5805264"/>
            <a:ext cx="1152128" cy="864096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7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49121" y="332656"/>
            <a:ext cx="8640960" cy="6336704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73665" y="778825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 :</a:t>
            </a:r>
            <a:endParaRPr lang="cs-CZ" sz="2400" b="1" dirty="0"/>
          </a:p>
          <a:p>
            <a:r>
              <a:rPr lang="cs-CZ" sz="2400" b="1" dirty="0" smtClean="0"/>
              <a:t>Galerie Microsoft Office - Klipart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873665" y="1684101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2312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314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ČTI   SPRÁVNĚ</vt:lpstr>
      <vt:lpstr>MAJÍ HLÁSKU E ?</vt:lpstr>
      <vt:lpstr>Mají hlásku É</vt:lpstr>
      <vt:lpstr>NAJDEŠ OBRÁZEK S HLÁSKOU E ?</vt:lpstr>
      <vt:lpstr>Pracovní list – doplň E - É</vt:lpstr>
      <vt:lpstr>Prezentace aplikace PowerPoint</vt:lpstr>
      <vt:lpstr>Ne zkus to znovu</vt:lpstr>
      <vt:lpstr>ANO, SPRÁVNĚ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37</cp:revision>
  <dcterms:created xsi:type="dcterms:W3CDTF">2013-02-13T13:46:05Z</dcterms:created>
  <dcterms:modified xsi:type="dcterms:W3CDTF">2013-03-26T12:17:18Z</dcterms:modified>
</cp:coreProperties>
</file>