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7"/>
  </p:notesMasterIdLst>
  <p:sldIdLst>
    <p:sldId id="257" r:id="rId2"/>
    <p:sldId id="258" r:id="rId3"/>
    <p:sldId id="259" r:id="rId4"/>
    <p:sldId id="256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chemeClr val="tx1"/>
              </a:solidFill>
            </a:rPr>
            <a:t>32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chemeClr val="tx1"/>
              </a:solidFill>
            </a:rPr>
            <a:t>01_CJ_04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900" dirty="0" smtClean="0"/>
            <a:t>Základní škola, Uherský Ostroh, okres Uherské Hradiště</a:t>
          </a:r>
          <a:r>
            <a:rPr lang="cs-CZ" sz="800" dirty="0" smtClean="0"/>
            <a:t>, </a:t>
          </a:r>
          <a:r>
            <a:rPr lang="cs-CZ" sz="900" dirty="0" smtClean="0"/>
            <a:t>příspěvková organizace</a:t>
          </a:r>
          <a:endParaRPr lang="cs-CZ" sz="9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Gabriela Hnátková </a:t>
          </a:r>
          <a:endParaRPr lang="cs-CZ" sz="2000" b="1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tx1"/>
              </a:solidFill>
            </a:rPr>
            <a:t>ČJ – 1.A – Písmeno Jj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101175D-A200-4F4F-8A2D-660083C99223}" type="presOf" srcId="{B651F6E3-6281-48DB-9319-2AEAFDAE7572}" destId="{619D679B-A015-4ECF-8348-D1034C574F40}" srcOrd="0" destOrd="0" presId="urn:microsoft.com/office/officeart/2005/8/layout/target3"/>
    <dgm:cxn modelId="{80125352-9DAA-4271-B4D6-090C1B6DFC51}" type="presOf" srcId="{D1D4F407-5343-4D3F-B5B9-D407B03CAEB4}" destId="{D005CE8C-CC26-4C3E-AC11-E15060ECD759}" srcOrd="0" destOrd="0" presId="urn:microsoft.com/office/officeart/2005/8/layout/target3"/>
    <dgm:cxn modelId="{1C7334BF-AB8F-444D-B5CE-C02BB7FE3F6F}" type="presOf" srcId="{D8197B8C-B260-4A16-BDF4-0947B075E274}" destId="{5A5FFA88-C948-4069-8E93-59FA12366E83}" srcOrd="1" destOrd="0" presId="urn:microsoft.com/office/officeart/2005/8/layout/target3"/>
    <dgm:cxn modelId="{FA25D1A5-DCF6-4CF7-A307-07E659F44876}" type="presOf" srcId="{B651F6E3-6281-48DB-9319-2AEAFDAE7572}" destId="{6BB5E863-4638-4E1D-BFDE-399D028AC4ED}" srcOrd="1" destOrd="0" presId="urn:microsoft.com/office/officeart/2005/8/layout/target3"/>
    <dgm:cxn modelId="{7305E730-05BF-437E-B33D-C5101089B306}" type="presOf" srcId="{D1B46980-6531-4606-95E6-44980827E919}" destId="{2BE915AB-18AA-4053-B92C-3BFC9ED204BB}" srcOrd="1" destOrd="0" presId="urn:microsoft.com/office/officeart/2005/8/layout/target3"/>
    <dgm:cxn modelId="{11EEFB7A-C1B0-4827-B3A2-9A7B77A8608B}" type="presOf" srcId="{757F3AB3-0718-4624-B441-E567A8F0AB56}" destId="{333A1088-737F-45CB-B68E-254E46348037}" srcOrd="0" destOrd="0" presId="urn:microsoft.com/office/officeart/2005/8/layout/target3"/>
    <dgm:cxn modelId="{5D2BC68F-BCF7-46F4-B1B0-7570430C7588}" type="presOf" srcId="{D8197B8C-B260-4A16-BDF4-0947B075E274}" destId="{25B08C86-7E15-44DC-BE7F-FFB55DD49D12}" srcOrd="0" destOrd="0" presId="urn:microsoft.com/office/officeart/2005/8/layout/target3"/>
    <dgm:cxn modelId="{D4F56A73-293B-4A57-AFBD-1368CD575C9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E46F8C9-A1B4-46BF-B5BC-B012D984A45E}" type="presOf" srcId="{4C35D32F-0EAB-4CD7-82EE-45574DC2A586}" destId="{8BEBB6EC-1DAA-4CAC-8A25-BC0FCBD5DBD5}" srcOrd="0" destOrd="0" presId="urn:microsoft.com/office/officeart/2005/8/layout/target3"/>
    <dgm:cxn modelId="{ECF4A074-24C8-4FCB-9102-CD0E76924C49}" type="presOf" srcId="{D1D4F407-5343-4D3F-B5B9-D407B03CAEB4}" destId="{AED2198E-93D5-4001-81B4-73124B309672}" srcOrd="1" destOrd="0" presId="urn:microsoft.com/office/officeart/2005/8/layout/target3"/>
    <dgm:cxn modelId="{D406F99D-C3BE-4724-8CED-029BDA0D0B69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B2828FD-8ACB-414B-9509-DB5A61CA6817}" type="presParOf" srcId="{333A1088-737F-45CB-B68E-254E46348037}" destId="{F5ABB229-8D3B-4694-996A-96F23CF14429}" srcOrd="0" destOrd="0" presId="urn:microsoft.com/office/officeart/2005/8/layout/target3"/>
    <dgm:cxn modelId="{3AE50A51-C053-42DF-ABA8-3A0AEBDF4B81}" type="presParOf" srcId="{333A1088-737F-45CB-B68E-254E46348037}" destId="{F41139FD-01EE-4571-8B17-4FB00FC51163}" srcOrd="1" destOrd="0" presId="urn:microsoft.com/office/officeart/2005/8/layout/target3"/>
    <dgm:cxn modelId="{FBB5F214-5010-4F63-BC44-3C5752BC5D36}" type="presParOf" srcId="{333A1088-737F-45CB-B68E-254E46348037}" destId="{D005CE8C-CC26-4C3E-AC11-E15060ECD759}" srcOrd="2" destOrd="0" presId="urn:microsoft.com/office/officeart/2005/8/layout/target3"/>
    <dgm:cxn modelId="{3B033ADA-A9C4-4793-B0A3-335D9E74A047}" type="presParOf" srcId="{333A1088-737F-45CB-B68E-254E46348037}" destId="{2C702D82-9B77-49B7-9568-BB8EB47C3372}" srcOrd="3" destOrd="0" presId="urn:microsoft.com/office/officeart/2005/8/layout/target3"/>
    <dgm:cxn modelId="{75F0579B-D9E2-4FCE-99B1-BC35DAE8CD04}" type="presParOf" srcId="{333A1088-737F-45CB-B68E-254E46348037}" destId="{A52A0455-90FF-4808-ABD0-F02540D31D5A}" srcOrd="4" destOrd="0" presId="urn:microsoft.com/office/officeart/2005/8/layout/target3"/>
    <dgm:cxn modelId="{1715B354-7720-45C1-9742-0FF0AEE39503}" type="presParOf" srcId="{333A1088-737F-45CB-B68E-254E46348037}" destId="{6140AFEC-043D-4C43-A2F9-D0F5331DF3A3}" srcOrd="5" destOrd="0" presId="urn:microsoft.com/office/officeart/2005/8/layout/target3"/>
    <dgm:cxn modelId="{41A77706-DCC0-46D6-9144-E427A6BBCC0F}" type="presParOf" srcId="{333A1088-737F-45CB-B68E-254E46348037}" destId="{9358AC05-5D7D-4327-9F80-1AD486AEA664}" srcOrd="6" destOrd="0" presId="urn:microsoft.com/office/officeart/2005/8/layout/target3"/>
    <dgm:cxn modelId="{C48E76F0-17C7-4329-B128-152CD5A1383A}" type="presParOf" srcId="{333A1088-737F-45CB-B68E-254E46348037}" destId="{313FC574-E1CD-4FB4-B054-0B805CE0447D}" srcOrd="7" destOrd="0" presId="urn:microsoft.com/office/officeart/2005/8/layout/target3"/>
    <dgm:cxn modelId="{0C154D8F-8203-4C2D-AF9E-5E54DCAA227D}" type="presParOf" srcId="{333A1088-737F-45CB-B68E-254E46348037}" destId="{619D679B-A015-4ECF-8348-D1034C574F40}" srcOrd="8" destOrd="0" presId="urn:microsoft.com/office/officeart/2005/8/layout/target3"/>
    <dgm:cxn modelId="{424323D6-58C8-4870-8B9D-3F7A359169CA}" type="presParOf" srcId="{333A1088-737F-45CB-B68E-254E46348037}" destId="{322283A8-4A27-4CDA-BAE3-F381106A9174}" srcOrd="9" destOrd="0" presId="urn:microsoft.com/office/officeart/2005/8/layout/target3"/>
    <dgm:cxn modelId="{205BE163-C615-4814-8996-20A922D6F6A9}" type="presParOf" srcId="{333A1088-737F-45CB-B68E-254E46348037}" destId="{FFC9F71D-1B4F-4AD9-A4A6-86ADEFC8AF5C}" srcOrd="10" destOrd="0" presId="urn:microsoft.com/office/officeart/2005/8/layout/target3"/>
    <dgm:cxn modelId="{3C364E61-0F0F-4234-B805-1D51E5FC2CC4}" type="presParOf" srcId="{333A1088-737F-45CB-B68E-254E46348037}" destId="{25B08C86-7E15-44DC-BE7F-FFB55DD49D12}" srcOrd="11" destOrd="0" presId="urn:microsoft.com/office/officeart/2005/8/layout/target3"/>
    <dgm:cxn modelId="{6EBE7CB3-290D-4989-81D0-0979FB9092E7}" type="presParOf" srcId="{333A1088-737F-45CB-B68E-254E46348037}" destId="{76644BE8-9D7C-4C09-B250-3D10AF48CBB7}" srcOrd="12" destOrd="0" presId="urn:microsoft.com/office/officeart/2005/8/layout/target3"/>
    <dgm:cxn modelId="{A6C76094-557F-4A89-A116-1CDCFC59C6B6}" type="presParOf" srcId="{333A1088-737F-45CB-B68E-254E46348037}" destId="{EE85B701-7295-41C0-BA7A-34D3756A2AE6}" srcOrd="13" destOrd="0" presId="urn:microsoft.com/office/officeart/2005/8/layout/target3"/>
    <dgm:cxn modelId="{F52EAD9B-E0D1-4BBC-8D57-AA372C5E4978}" type="presParOf" srcId="{333A1088-737F-45CB-B68E-254E46348037}" destId="{8BEBB6EC-1DAA-4CAC-8A25-BC0FCBD5DBD5}" srcOrd="14" destOrd="0" presId="urn:microsoft.com/office/officeart/2005/8/layout/target3"/>
    <dgm:cxn modelId="{F787AD9E-998D-4E79-BB22-92F9E9871D1A}" type="presParOf" srcId="{333A1088-737F-45CB-B68E-254E46348037}" destId="{AED2198E-93D5-4001-81B4-73124B309672}" srcOrd="15" destOrd="0" presId="urn:microsoft.com/office/officeart/2005/8/layout/target3"/>
    <dgm:cxn modelId="{AF020068-6618-458B-9541-445E6FAF1CCF}" type="presParOf" srcId="{333A1088-737F-45CB-B68E-254E46348037}" destId="{2BE915AB-18AA-4053-B92C-3BFC9ED204BB}" srcOrd="16" destOrd="0" presId="urn:microsoft.com/office/officeart/2005/8/layout/target3"/>
    <dgm:cxn modelId="{7F9E1352-DE0B-4AF5-8C6B-F7825AB73AEA}" type="presParOf" srcId="{333A1088-737F-45CB-B68E-254E46348037}" destId="{6BB5E863-4638-4E1D-BFDE-399D028AC4ED}" srcOrd="17" destOrd="0" presId="urn:microsoft.com/office/officeart/2005/8/layout/target3"/>
    <dgm:cxn modelId="{833D1E97-8DE8-4D04-ABDF-BB815743FB85}" type="presParOf" srcId="{333A1088-737F-45CB-B68E-254E46348037}" destId="{5A5FFA88-C948-4069-8E93-59FA12366E83}" srcOrd="18" destOrd="0" presId="urn:microsoft.com/office/officeart/2005/8/layout/target3"/>
    <dgm:cxn modelId="{662AECEC-5BEE-4108-BF61-9E909FAAFE0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D56B46-FF66-4E6E-BEEB-BE7D38C35D19}" type="doc">
      <dgm:prSet loTypeId="urn:microsoft.com/office/officeart/2005/8/layout/bList2#1" loCatId="list" qsTypeId="urn:microsoft.com/office/officeart/2005/8/quickstyle/simple1" qsCatId="simple" csTypeId="urn:microsoft.com/office/officeart/2005/8/colors/accent1_2" csCatId="accent1" phldr="1"/>
      <dgm:spPr/>
    </dgm:pt>
    <dgm:pt modelId="{D5BD7243-8F5B-4F76-9181-3235FCF91915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j</a:t>
          </a:r>
          <a:r>
            <a:rPr lang="cs-CZ" dirty="0" smtClean="0"/>
            <a:t>etel</a:t>
          </a:r>
          <a:endParaRPr lang="cs-CZ" dirty="0"/>
        </a:p>
      </dgm:t>
    </dgm:pt>
    <dgm:pt modelId="{403FEDB6-7021-42DC-8EAA-62D21B1B042A}" type="parTrans" cxnId="{424F50F9-85FB-4B41-8E19-1C0005BF67BA}">
      <dgm:prSet/>
      <dgm:spPr/>
      <dgm:t>
        <a:bodyPr/>
        <a:lstStyle/>
        <a:p>
          <a:endParaRPr lang="cs-CZ"/>
        </a:p>
      </dgm:t>
    </dgm:pt>
    <dgm:pt modelId="{3F0D686D-2CD3-464A-80E2-06F8F78A5A4A}" type="sibTrans" cxnId="{424F50F9-85FB-4B41-8E19-1C0005BF67BA}">
      <dgm:prSet/>
      <dgm:spPr/>
      <dgm:t>
        <a:bodyPr/>
        <a:lstStyle/>
        <a:p>
          <a:endParaRPr lang="cs-CZ"/>
        </a:p>
      </dgm:t>
    </dgm:pt>
    <dgm:pt modelId="{300DCAFA-05C0-49C6-A89C-A3424A8281CB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j</a:t>
          </a:r>
          <a:r>
            <a:rPr lang="cs-CZ" dirty="0" smtClean="0"/>
            <a:t>ablko</a:t>
          </a:r>
          <a:endParaRPr lang="cs-CZ" dirty="0"/>
        </a:p>
      </dgm:t>
    </dgm:pt>
    <dgm:pt modelId="{19E08704-DB87-4B90-9983-4268FF2B0581}" type="parTrans" cxnId="{ED36B867-D501-4E33-A004-AEF91FBEF177}">
      <dgm:prSet/>
      <dgm:spPr/>
      <dgm:t>
        <a:bodyPr/>
        <a:lstStyle/>
        <a:p>
          <a:endParaRPr lang="cs-CZ"/>
        </a:p>
      </dgm:t>
    </dgm:pt>
    <dgm:pt modelId="{729AE993-3C0D-4A52-B851-6878DC8B7C04}" type="sibTrans" cxnId="{ED36B867-D501-4E33-A004-AEF91FBEF177}">
      <dgm:prSet/>
      <dgm:spPr/>
      <dgm:t>
        <a:bodyPr/>
        <a:lstStyle/>
        <a:p>
          <a:endParaRPr lang="cs-CZ"/>
        </a:p>
      </dgm:t>
    </dgm:pt>
    <dgm:pt modelId="{197EC496-0DB4-4E2C-8E79-13501C0DF755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j</a:t>
          </a:r>
          <a:r>
            <a:rPr lang="cs-CZ" dirty="0" smtClean="0"/>
            <a:t>ežek</a:t>
          </a:r>
          <a:endParaRPr lang="cs-CZ" dirty="0"/>
        </a:p>
      </dgm:t>
    </dgm:pt>
    <dgm:pt modelId="{5B6A168B-AD57-42AA-ACFA-66FAB3E5B15D}" type="parTrans" cxnId="{9CC1BCC6-2D80-4A44-B4E4-D530C5AA6411}">
      <dgm:prSet/>
      <dgm:spPr/>
      <dgm:t>
        <a:bodyPr/>
        <a:lstStyle/>
        <a:p>
          <a:endParaRPr lang="cs-CZ"/>
        </a:p>
      </dgm:t>
    </dgm:pt>
    <dgm:pt modelId="{6FA82440-6982-414E-9C1A-04ADE0C1BF17}" type="sibTrans" cxnId="{9CC1BCC6-2D80-4A44-B4E4-D530C5AA6411}">
      <dgm:prSet/>
      <dgm:spPr/>
      <dgm:t>
        <a:bodyPr/>
        <a:lstStyle/>
        <a:p>
          <a:endParaRPr lang="cs-CZ"/>
        </a:p>
      </dgm:t>
    </dgm:pt>
    <dgm:pt modelId="{1F06BAA0-EAA2-4846-A57A-EA6716E96494}" type="pres">
      <dgm:prSet presAssocID="{96D56B46-FF66-4E6E-BEEB-BE7D38C35D19}" presName="diagram" presStyleCnt="0">
        <dgm:presLayoutVars>
          <dgm:dir/>
          <dgm:animLvl val="lvl"/>
          <dgm:resizeHandles val="exact"/>
        </dgm:presLayoutVars>
      </dgm:prSet>
      <dgm:spPr/>
    </dgm:pt>
    <dgm:pt modelId="{1935A4C7-5D57-4D9F-B08D-888A7B252D79}" type="pres">
      <dgm:prSet presAssocID="{D5BD7243-8F5B-4F76-9181-3235FCF91915}" presName="compNode" presStyleCnt="0"/>
      <dgm:spPr/>
    </dgm:pt>
    <dgm:pt modelId="{34793EED-26F5-413B-87BC-30F5E11841D7}" type="pres">
      <dgm:prSet presAssocID="{D5BD7243-8F5B-4F76-9181-3235FCF91915}" presName="childRect" presStyleLbl="bgAcc1" presStyleIdx="0" presStyleCnt="3">
        <dgm:presLayoutVars>
          <dgm:bulletEnabled val="1"/>
        </dgm:presLayoutVars>
      </dgm:prSet>
      <dgm:spPr/>
    </dgm:pt>
    <dgm:pt modelId="{E4F2F60B-D142-4647-91CD-0C31BE8517C0}" type="pres">
      <dgm:prSet presAssocID="{D5BD7243-8F5B-4F76-9181-3235FCF91915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945C00-5B17-49D4-8AED-5D6768D434F9}" type="pres">
      <dgm:prSet presAssocID="{D5BD7243-8F5B-4F76-9181-3235FCF91915}" presName="parentRect" presStyleLbl="alignNode1" presStyleIdx="0" presStyleCnt="3"/>
      <dgm:spPr/>
      <dgm:t>
        <a:bodyPr/>
        <a:lstStyle/>
        <a:p>
          <a:endParaRPr lang="cs-CZ"/>
        </a:p>
      </dgm:t>
    </dgm:pt>
    <dgm:pt modelId="{24B8E560-8935-414E-AC1A-4DC18DC10E50}" type="pres">
      <dgm:prSet presAssocID="{D5BD7243-8F5B-4F76-9181-3235FCF91915}" presName="adorn" presStyleLbl="fgAccFollowNode1" presStyleIdx="0" presStyleCnt="3"/>
      <dgm:spPr/>
    </dgm:pt>
    <dgm:pt modelId="{6BE68D86-1474-4B4E-A8BA-4FD8A48137D6}" type="pres">
      <dgm:prSet presAssocID="{3F0D686D-2CD3-464A-80E2-06F8F78A5A4A}" presName="sibTrans" presStyleLbl="sibTrans2D1" presStyleIdx="0" presStyleCnt="0"/>
      <dgm:spPr/>
      <dgm:t>
        <a:bodyPr/>
        <a:lstStyle/>
        <a:p>
          <a:endParaRPr lang="cs-CZ"/>
        </a:p>
      </dgm:t>
    </dgm:pt>
    <dgm:pt modelId="{E9544CAA-F75E-4296-A135-D22322FACBA3}" type="pres">
      <dgm:prSet presAssocID="{300DCAFA-05C0-49C6-A89C-A3424A8281CB}" presName="compNode" presStyleCnt="0"/>
      <dgm:spPr/>
    </dgm:pt>
    <dgm:pt modelId="{9354989D-4BA4-4668-B4C1-5F0F13C80022}" type="pres">
      <dgm:prSet presAssocID="{300DCAFA-05C0-49C6-A89C-A3424A8281CB}" presName="childRect" presStyleLbl="bgAcc1" presStyleIdx="1" presStyleCnt="3">
        <dgm:presLayoutVars>
          <dgm:bulletEnabled val="1"/>
        </dgm:presLayoutVars>
      </dgm:prSet>
      <dgm:spPr/>
    </dgm:pt>
    <dgm:pt modelId="{DBCC8FF1-B2EB-4712-B516-293F3B540F68}" type="pres">
      <dgm:prSet presAssocID="{300DCAFA-05C0-49C6-A89C-A3424A8281CB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DE244A-6DCC-4E8E-BDA4-01F3B28E49B8}" type="pres">
      <dgm:prSet presAssocID="{300DCAFA-05C0-49C6-A89C-A3424A8281CB}" presName="parentRect" presStyleLbl="alignNode1" presStyleIdx="1" presStyleCnt="3"/>
      <dgm:spPr/>
      <dgm:t>
        <a:bodyPr/>
        <a:lstStyle/>
        <a:p>
          <a:endParaRPr lang="cs-CZ"/>
        </a:p>
      </dgm:t>
    </dgm:pt>
    <dgm:pt modelId="{AC0D7942-99FF-4EC2-AA14-ECE6FBF5FEDF}" type="pres">
      <dgm:prSet presAssocID="{300DCAFA-05C0-49C6-A89C-A3424A8281CB}" presName="adorn" presStyleLbl="fgAccFollowNode1" presStyleIdx="1" presStyleCnt="3"/>
      <dgm:spPr/>
    </dgm:pt>
    <dgm:pt modelId="{7540903B-6BEC-4310-874E-2B6BC6D0C7AA}" type="pres">
      <dgm:prSet presAssocID="{729AE993-3C0D-4A52-B851-6878DC8B7C04}" presName="sibTrans" presStyleLbl="sibTrans2D1" presStyleIdx="0" presStyleCnt="0"/>
      <dgm:spPr/>
      <dgm:t>
        <a:bodyPr/>
        <a:lstStyle/>
        <a:p>
          <a:endParaRPr lang="cs-CZ"/>
        </a:p>
      </dgm:t>
    </dgm:pt>
    <dgm:pt modelId="{6F74B396-B4B1-4F0F-A83E-70FD6D2B2295}" type="pres">
      <dgm:prSet presAssocID="{197EC496-0DB4-4E2C-8E79-13501C0DF755}" presName="compNode" presStyleCnt="0"/>
      <dgm:spPr/>
    </dgm:pt>
    <dgm:pt modelId="{193A660F-81F1-4DD8-B993-8F20BDF5282C}" type="pres">
      <dgm:prSet presAssocID="{197EC496-0DB4-4E2C-8E79-13501C0DF755}" presName="childRect" presStyleLbl="bgAcc1" presStyleIdx="2" presStyleCnt="3">
        <dgm:presLayoutVars>
          <dgm:bulletEnabled val="1"/>
        </dgm:presLayoutVars>
      </dgm:prSet>
      <dgm:spPr/>
    </dgm:pt>
    <dgm:pt modelId="{1E2747A5-8824-4BD4-AC45-6D09C9F9AFB6}" type="pres">
      <dgm:prSet presAssocID="{197EC496-0DB4-4E2C-8E79-13501C0DF755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291E7D-1D8E-4845-94D7-9D9C2B928E80}" type="pres">
      <dgm:prSet presAssocID="{197EC496-0DB4-4E2C-8E79-13501C0DF755}" presName="parentRect" presStyleLbl="alignNode1" presStyleIdx="2" presStyleCnt="3"/>
      <dgm:spPr/>
      <dgm:t>
        <a:bodyPr/>
        <a:lstStyle/>
        <a:p>
          <a:endParaRPr lang="cs-CZ"/>
        </a:p>
      </dgm:t>
    </dgm:pt>
    <dgm:pt modelId="{7B5F099E-7E89-45B6-8F15-164347B5B273}" type="pres">
      <dgm:prSet presAssocID="{197EC496-0DB4-4E2C-8E79-13501C0DF755}" presName="adorn" presStyleLbl="fgAccFollowNode1" presStyleIdx="2" presStyleCnt="3"/>
      <dgm:spPr/>
    </dgm:pt>
  </dgm:ptLst>
  <dgm:cxnLst>
    <dgm:cxn modelId="{97F03C6F-BE12-4DFF-86AE-2027B9A8BB49}" type="presOf" srcId="{D5BD7243-8F5B-4F76-9181-3235FCF91915}" destId="{E4F2F60B-D142-4647-91CD-0C31BE8517C0}" srcOrd="0" destOrd="0" presId="urn:microsoft.com/office/officeart/2005/8/layout/bList2#1"/>
    <dgm:cxn modelId="{62DBF130-C518-4CFF-ADF4-5D6766B9B04C}" type="presOf" srcId="{96D56B46-FF66-4E6E-BEEB-BE7D38C35D19}" destId="{1F06BAA0-EAA2-4846-A57A-EA6716E96494}" srcOrd="0" destOrd="0" presId="urn:microsoft.com/office/officeart/2005/8/layout/bList2#1"/>
    <dgm:cxn modelId="{424F50F9-85FB-4B41-8E19-1C0005BF67BA}" srcId="{96D56B46-FF66-4E6E-BEEB-BE7D38C35D19}" destId="{D5BD7243-8F5B-4F76-9181-3235FCF91915}" srcOrd="0" destOrd="0" parTransId="{403FEDB6-7021-42DC-8EAA-62D21B1B042A}" sibTransId="{3F0D686D-2CD3-464A-80E2-06F8F78A5A4A}"/>
    <dgm:cxn modelId="{B0F9A5E8-07C8-453D-9C98-817877A5D790}" type="presOf" srcId="{D5BD7243-8F5B-4F76-9181-3235FCF91915}" destId="{02945C00-5B17-49D4-8AED-5D6768D434F9}" srcOrd="1" destOrd="0" presId="urn:microsoft.com/office/officeart/2005/8/layout/bList2#1"/>
    <dgm:cxn modelId="{CC567272-BA89-46FD-AAFF-6AFF8043BBEB}" type="presOf" srcId="{197EC496-0DB4-4E2C-8E79-13501C0DF755}" destId="{36291E7D-1D8E-4845-94D7-9D9C2B928E80}" srcOrd="1" destOrd="0" presId="urn:microsoft.com/office/officeart/2005/8/layout/bList2#1"/>
    <dgm:cxn modelId="{5744662D-B816-4CEC-B4E4-E3C642C4510B}" type="presOf" srcId="{3F0D686D-2CD3-464A-80E2-06F8F78A5A4A}" destId="{6BE68D86-1474-4B4E-A8BA-4FD8A48137D6}" srcOrd="0" destOrd="0" presId="urn:microsoft.com/office/officeart/2005/8/layout/bList2#1"/>
    <dgm:cxn modelId="{EB578083-ABF1-48CE-9FB6-14AEE23F3561}" type="presOf" srcId="{300DCAFA-05C0-49C6-A89C-A3424A8281CB}" destId="{66DE244A-6DCC-4E8E-BDA4-01F3B28E49B8}" srcOrd="1" destOrd="0" presId="urn:microsoft.com/office/officeart/2005/8/layout/bList2#1"/>
    <dgm:cxn modelId="{F8EA5EB7-1B1E-4D54-BA87-1F4457D39E1E}" type="presOf" srcId="{729AE993-3C0D-4A52-B851-6878DC8B7C04}" destId="{7540903B-6BEC-4310-874E-2B6BC6D0C7AA}" srcOrd="0" destOrd="0" presId="urn:microsoft.com/office/officeart/2005/8/layout/bList2#1"/>
    <dgm:cxn modelId="{261AAC3D-48AE-42BC-8D16-43B73FE980F9}" type="presOf" srcId="{300DCAFA-05C0-49C6-A89C-A3424A8281CB}" destId="{DBCC8FF1-B2EB-4712-B516-293F3B540F68}" srcOrd="0" destOrd="0" presId="urn:microsoft.com/office/officeart/2005/8/layout/bList2#1"/>
    <dgm:cxn modelId="{ED36B867-D501-4E33-A004-AEF91FBEF177}" srcId="{96D56B46-FF66-4E6E-BEEB-BE7D38C35D19}" destId="{300DCAFA-05C0-49C6-A89C-A3424A8281CB}" srcOrd="1" destOrd="0" parTransId="{19E08704-DB87-4B90-9983-4268FF2B0581}" sibTransId="{729AE993-3C0D-4A52-B851-6878DC8B7C04}"/>
    <dgm:cxn modelId="{8EF3EC9A-F39A-47D5-94B7-7BC20B554C18}" type="presOf" srcId="{197EC496-0DB4-4E2C-8E79-13501C0DF755}" destId="{1E2747A5-8824-4BD4-AC45-6D09C9F9AFB6}" srcOrd="0" destOrd="0" presId="urn:microsoft.com/office/officeart/2005/8/layout/bList2#1"/>
    <dgm:cxn modelId="{9CC1BCC6-2D80-4A44-B4E4-D530C5AA6411}" srcId="{96D56B46-FF66-4E6E-BEEB-BE7D38C35D19}" destId="{197EC496-0DB4-4E2C-8E79-13501C0DF755}" srcOrd="2" destOrd="0" parTransId="{5B6A168B-AD57-42AA-ACFA-66FAB3E5B15D}" sibTransId="{6FA82440-6982-414E-9C1A-04ADE0C1BF17}"/>
    <dgm:cxn modelId="{EA96BAAD-AA37-427D-9FAC-25087A424008}" type="presParOf" srcId="{1F06BAA0-EAA2-4846-A57A-EA6716E96494}" destId="{1935A4C7-5D57-4D9F-B08D-888A7B252D79}" srcOrd="0" destOrd="0" presId="urn:microsoft.com/office/officeart/2005/8/layout/bList2#1"/>
    <dgm:cxn modelId="{C5C852D9-6340-4563-885B-3E46660E686B}" type="presParOf" srcId="{1935A4C7-5D57-4D9F-B08D-888A7B252D79}" destId="{34793EED-26F5-413B-87BC-30F5E11841D7}" srcOrd="0" destOrd="0" presId="urn:microsoft.com/office/officeart/2005/8/layout/bList2#1"/>
    <dgm:cxn modelId="{58974CDD-9714-4F2B-AB47-614F60D73F2D}" type="presParOf" srcId="{1935A4C7-5D57-4D9F-B08D-888A7B252D79}" destId="{E4F2F60B-D142-4647-91CD-0C31BE8517C0}" srcOrd="1" destOrd="0" presId="urn:microsoft.com/office/officeart/2005/8/layout/bList2#1"/>
    <dgm:cxn modelId="{4EE41803-78C9-4E5C-96D7-1BBF1BF7CD46}" type="presParOf" srcId="{1935A4C7-5D57-4D9F-B08D-888A7B252D79}" destId="{02945C00-5B17-49D4-8AED-5D6768D434F9}" srcOrd="2" destOrd="0" presId="urn:microsoft.com/office/officeart/2005/8/layout/bList2#1"/>
    <dgm:cxn modelId="{A0D34042-A78F-41D4-BAD8-B111AA999D28}" type="presParOf" srcId="{1935A4C7-5D57-4D9F-B08D-888A7B252D79}" destId="{24B8E560-8935-414E-AC1A-4DC18DC10E50}" srcOrd="3" destOrd="0" presId="urn:microsoft.com/office/officeart/2005/8/layout/bList2#1"/>
    <dgm:cxn modelId="{B1EEA842-1095-47AD-A6E3-0CCF78D328FB}" type="presParOf" srcId="{1F06BAA0-EAA2-4846-A57A-EA6716E96494}" destId="{6BE68D86-1474-4B4E-A8BA-4FD8A48137D6}" srcOrd="1" destOrd="0" presId="urn:microsoft.com/office/officeart/2005/8/layout/bList2#1"/>
    <dgm:cxn modelId="{BE8B356E-1858-46F7-8D46-15CCE4141ACB}" type="presParOf" srcId="{1F06BAA0-EAA2-4846-A57A-EA6716E96494}" destId="{E9544CAA-F75E-4296-A135-D22322FACBA3}" srcOrd="2" destOrd="0" presId="urn:microsoft.com/office/officeart/2005/8/layout/bList2#1"/>
    <dgm:cxn modelId="{41EDFDE9-4DD2-4D36-9319-58EECB9507CC}" type="presParOf" srcId="{E9544CAA-F75E-4296-A135-D22322FACBA3}" destId="{9354989D-4BA4-4668-B4C1-5F0F13C80022}" srcOrd="0" destOrd="0" presId="urn:microsoft.com/office/officeart/2005/8/layout/bList2#1"/>
    <dgm:cxn modelId="{FA6C41BD-A033-44FB-8B52-90C3208D093B}" type="presParOf" srcId="{E9544CAA-F75E-4296-A135-D22322FACBA3}" destId="{DBCC8FF1-B2EB-4712-B516-293F3B540F68}" srcOrd="1" destOrd="0" presId="urn:microsoft.com/office/officeart/2005/8/layout/bList2#1"/>
    <dgm:cxn modelId="{8D6A05B4-88F3-4889-972A-5E527B7074F4}" type="presParOf" srcId="{E9544CAA-F75E-4296-A135-D22322FACBA3}" destId="{66DE244A-6DCC-4E8E-BDA4-01F3B28E49B8}" srcOrd="2" destOrd="0" presId="urn:microsoft.com/office/officeart/2005/8/layout/bList2#1"/>
    <dgm:cxn modelId="{CC4A6C0C-716B-4365-B12E-68D91030C623}" type="presParOf" srcId="{E9544CAA-F75E-4296-A135-D22322FACBA3}" destId="{AC0D7942-99FF-4EC2-AA14-ECE6FBF5FEDF}" srcOrd="3" destOrd="0" presId="urn:microsoft.com/office/officeart/2005/8/layout/bList2#1"/>
    <dgm:cxn modelId="{5AA021C7-D57D-4285-A9CD-98E5D4C3A4C9}" type="presParOf" srcId="{1F06BAA0-EAA2-4846-A57A-EA6716E96494}" destId="{7540903B-6BEC-4310-874E-2B6BC6D0C7AA}" srcOrd="3" destOrd="0" presId="urn:microsoft.com/office/officeart/2005/8/layout/bList2#1"/>
    <dgm:cxn modelId="{D7182E77-DF60-405D-8348-EE47CD276654}" type="presParOf" srcId="{1F06BAA0-EAA2-4846-A57A-EA6716E96494}" destId="{6F74B396-B4B1-4F0F-A83E-70FD6D2B2295}" srcOrd="4" destOrd="0" presId="urn:microsoft.com/office/officeart/2005/8/layout/bList2#1"/>
    <dgm:cxn modelId="{825F973F-9876-40A0-BC26-84BB22068E4E}" type="presParOf" srcId="{6F74B396-B4B1-4F0F-A83E-70FD6D2B2295}" destId="{193A660F-81F1-4DD8-B993-8F20BDF5282C}" srcOrd="0" destOrd="0" presId="urn:microsoft.com/office/officeart/2005/8/layout/bList2#1"/>
    <dgm:cxn modelId="{7226332A-EAC1-422C-B1AA-10AC776D2E92}" type="presParOf" srcId="{6F74B396-B4B1-4F0F-A83E-70FD6D2B2295}" destId="{1E2747A5-8824-4BD4-AC45-6D09C9F9AFB6}" srcOrd="1" destOrd="0" presId="urn:microsoft.com/office/officeart/2005/8/layout/bList2#1"/>
    <dgm:cxn modelId="{64F4E560-1AD0-4E1C-8D5A-8396A3FF4E80}" type="presParOf" srcId="{6F74B396-B4B1-4F0F-A83E-70FD6D2B2295}" destId="{36291E7D-1D8E-4845-94D7-9D9C2B928E80}" srcOrd="2" destOrd="0" presId="urn:microsoft.com/office/officeart/2005/8/layout/bList2#1"/>
    <dgm:cxn modelId="{CC16E077-3D95-458B-A159-382B070F141F}" type="presParOf" srcId="{6F74B396-B4B1-4F0F-A83E-70FD6D2B2295}" destId="{7B5F099E-7E89-45B6-8F15-164347B5B273}" srcOrd="3" destOrd="0" presId="urn:microsoft.com/office/officeart/2005/8/layout/bList2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900" kern="1200" dirty="0" smtClean="0"/>
            <a:t>Základní škola, Uherský Ostroh, okres Uherské Hradiště</a:t>
          </a:r>
          <a:r>
            <a:rPr lang="cs-CZ" sz="800" kern="1200" dirty="0" smtClean="0"/>
            <a:t>, </a:t>
          </a:r>
          <a:r>
            <a:rPr lang="cs-CZ" sz="900" kern="1200" dirty="0" smtClean="0"/>
            <a:t>příspěvková organizace</a:t>
          </a:r>
          <a:endParaRPr lang="cs-CZ" sz="9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Gabriela Hnátková 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chemeClr val="tx1"/>
              </a:solidFill>
            </a:rPr>
            <a:t>32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chemeClr val="tx1"/>
              </a:solidFill>
            </a:rPr>
            <a:t>01_CJ_04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chemeClr val="tx1"/>
              </a:solidFill>
            </a:rPr>
            <a:t>ČJ – 1.A – Písmeno Jj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793EED-26F5-413B-87BC-30F5E11841D7}">
      <dsp:nvSpPr>
        <dsp:cNvPr id="0" name=""/>
        <dsp:cNvSpPr/>
      </dsp:nvSpPr>
      <dsp:spPr>
        <a:xfrm>
          <a:off x="5562" y="783847"/>
          <a:ext cx="2402387" cy="179333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945C00-5B17-49D4-8AED-5D6768D434F9}">
      <dsp:nvSpPr>
        <dsp:cNvPr id="0" name=""/>
        <dsp:cNvSpPr/>
      </dsp:nvSpPr>
      <dsp:spPr>
        <a:xfrm>
          <a:off x="5562" y="2577179"/>
          <a:ext cx="2402387" cy="7711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0" rIns="53340" bIns="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>
              <a:solidFill>
                <a:srgbClr val="FF0000"/>
              </a:solidFill>
            </a:rPr>
            <a:t>j</a:t>
          </a:r>
          <a:r>
            <a:rPr lang="cs-CZ" sz="4200" kern="1200" dirty="0" smtClean="0"/>
            <a:t>etel</a:t>
          </a:r>
          <a:endParaRPr lang="cs-CZ" sz="4200" kern="1200" dirty="0"/>
        </a:p>
      </dsp:txBody>
      <dsp:txXfrm>
        <a:off x="5562" y="2577179"/>
        <a:ext cx="1691822" cy="771132"/>
      </dsp:txXfrm>
    </dsp:sp>
    <dsp:sp modelId="{24B8E560-8935-414E-AC1A-4DC18DC10E50}">
      <dsp:nvSpPr>
        <dsp:cNvPr id="0" name=""/>
        <dsp:cNvSpPr/>
      </dsp:nvSpPr>
      <dsp:spPr>
        <a:xfrm>
          <a:off x="1765343" y="2699666"/>
          <a:ext cx="840835" cy="840835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54989D-4BA4-4668-B4C1-5F0F13C80022}">
      <dsp:nvSpPr>
        <dsp:cNvPr id="0" name=""/>
        <dsp:cNvSpPr/>
      </dsp:nvSpPr>
      <dsp:spPr>
        <a:xfrm>
          <a:off x="2814491" y="783847"/>
          <a:ext cx="2402387" cy="179333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DE244A-6DCC-4E8E-BDA4-01F3B28E49B8}">
      <dsp:nvSpPr>
        <dsp:cNvPr id="0" name=""/>
        <dsp:cNvSpPr/>
      </dsp:nvSpPr>
      <dsp:spPr>
        <a:xfrm>
          <a:off x="2814491" y="2577179"/>
          <a:ext cx="2402387" cy="7711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0" rIns="53340" bIns="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>
              <a:solidFill>
                <a:srgbClr val="FF0000"/>
              </a:solidFill>
            </a:rPr>
            <a:t>j</a:t>
          </a:r>
          <a:r>
            <a:rPr lang="cs-CZ" sz="4200" kern="1200" dirty="0" smtClean="0"/>
            <a:t>ablko</a:t>
          </a:r>
          <a:endParaRPr lang="cs-CZ" sz="4200" kern="1200" dirty="0"/>
        </a:p>
      </dsp:txBody>
      <dsp:txXfrm>
        <a:off x="2814491" y="2577179"/>
        <a:ext cx="1691822" cy="771132"/>
      </dsp:txXfrm>
    </dsp:sp>
    <dsp:sp modelId="{AC0D7942-99FF-4EC2-AA14-ECE6FBF5FEDF}">
      <dsp:nvSpPr>
        <dsp:cNvPr id="0" name=""/>
        <dsp:cNvSpPr/>
      </dsp:nvSpPr>
      <dsp:spPr>
        <a:xfrm>
          <a:off x="4574273" y="2699666"/>
          <a:ext cx="840835" cy="840835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3A660F-81F1-4DD8-B993-8F20BDF5282C}">
      <dsp:nvSpPr>
        <dsp:cNvPr id="0" name=""/>
        <dsp:cNvSpPr/>
      </dsp:nvSpPr>
      <dsp:spPr>
        <a:xfrm>
          <a:off x="5623420" y="783847"/>
          <a:ext cx="2402387" cy="179333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291E7D-1D8E-4845-94D7-9D9C2B928E80}">
      <dsp:nvSpPr>
        <dsp:cNvPr id="0" name=""/>
        <dsp:cNvSpPr/>
      </dsp:nvSpPr>
      <dsp:spPr>
        <a:xfrm>
          <a:off x="5623420" y="2577179"/>
          <a:ext cx="2402387" cy="7711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0" rIns="53340" bIns="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>
              <a:solidFill>
                <a:srgbClr val="FF0000"/>
              </a:solidFill>
            </a:rPr>
            <a:t>j</a:t>
          </a:r>
          <a:r>
            <a:rPr lang="cs-CZ" sz="4200" kern="1200" dirty="0" smtClean="0"/>
            <a:t>ežek</a:t>
          </a:r>
          <a:endParaRPr lang="cs-CZ" sz="4200" kern="1200" dirty="0"/>
        </a:p>
      </dsp:txBody>
      <dsp:txXfrm>
        <a:off x="5623420" y="2577179"/>
        <a:ext cx="1691822" cy="771132"/>
      </dsp:txXfrm>
    </dsp:sp>
    <dsp:sp modelId="{7B5F099E-7E89-45B6-8F15-164347B5B273}">
      <dsp:nvSpPr>
        <dsp:cNvPr id="0" name=""/>
        <dsp:cNvSpPr/>
      </dsp:nvSpPr>
      <dsp:spPr>
        <a:xfrm>
          <a:off x="7383202" y="2699666"/>
          <a:ext cx="840835" cy="840835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List2#1">
  <dgm:title val=""/>
  <dgm:desc val=""/>
  <dgm:catLst>
    <dgm:cat type="list" pri="7000"/>
    <dgm:cat type="convert" pri="1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9BD2B6-AD97-4567-BE2D-A55D06371DF0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081EB7-782A-4C8B-9429-79781553E07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252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8966DADD-3513-4A74-B3C4-88CE3913F49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AC0ABE25-25A6-4844-BFC6-C93B1E884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6DADD-3513-4A74-B3C4-88CE3913F49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ABE25-25A6-4844-BFC6-C93B1E884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6DADD-3513-4A74-B3C4-88CE3913F49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ABE25-25A6-4844-BFC6-C93B1E884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6DADD-3513-4A74-B3C4-88CE3913F49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ABE25-25A6-4844-BFC6-C93B1E884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966DADD-3513-4A74-B3C4-88CE3913F49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0ABE25-25A6-4844-BFC6-C93B1E8843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8966DADD-3513-4A74-B3C4-88CE3913F49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AC0ABE25-25A6-4844-BFC6-C93B1E884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6DADD-3513-4A74-B3C4-88CE3913F49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ABE25-25A6-4844-BFC6-C93B1E884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6DADD-3513-4A74-B3C4-88CE3913F49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ABE25-25A6-4844-BFC6-C93B1E884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6DADD-3513-4A74-B3C4-88CE3913F49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ABE25-25A6-4844-BFC6-C93B1E884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6DADD-3513-4A74-B3C4-88CE3913F49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ABE25-25A6-4844-BFC6-C93B1E884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6DADD-3513-4A74-B3C4-88CE3913F49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ABE25-25A6-4844-BFC6-C93B1E884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8966DADD-3513-4A74-B3C4-88CE3913F49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AC0ABE25-25A6-4844-BFC6-C93B1E884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png"/><Relationship Id="rId7" Type="http://schemas.openxmlformats.org/officeDocument/2006/relationships/image" Target="../media/image11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7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metodický list je určen pro žáky 1. tříd</a:t>
            </a:r>
          </a:p>
          <a:p>
            <a:r>
              <a:rPr lang="cs-CZ" dirty="0" smtClean="0"/>
              <a:t> je použit PowerPoint</a:t>
            </a:r>
          </a:p>
          <a:p>
            <a:r>
              <a:rPr lang="cs-CZ" dirty="0" smtClean="0"/>
              <a:t> je určen pro interaktivní tabuli</a:t>
            </a:r>
          </a:p>
          <a:p>
            <a:r>
              <a:rPr lang="cs-CZ" dirty="0" smtClean="0"/>
              <a:t> je zařazen v úvodní části hodiny</a:t>
            </a:r>
          </a:p>
          <a:p>
            <a:r>
              <a:rPr lang="cs-CZ" dirty="0" smtClean="0"/>
              <a:t>listopad</a:t>
            </a:r>
          </a:p>
          <a:p>
            <a:endParaRPr lang="cs-CZ" dirty="0" smtClean="0"/>
          </a:p>
          <a:p>
            <a:r>
              <a:rPr lang="cs-CZ" dirty="0" smtClean="0"/>
              <a:t>Děti práce s připraveným materiálem bavila. Menší obtíže nastaly při poznávání obrázků, bylo nutné vysvětlení. Rozpoznání písmen v textu </a:t>
            </a:r>
            <a:r>
              <a:rPr lang="cs-CZ" dirty="0" smtClean="0"/>
              <a:t>      i </a:t>
            </a:r>
            <a:r>
              <a:rPr lang="cs-CZ" dirty="0" smtClean="0"/>
              <a:t>čtení proběhlo bez problémů.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GWXK17IJ\MM900283282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2204864"/>
            <a:ext cx="3744416" cy="28083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9600" dirty="0" smtClean="0"/>
              <a:t/>
            </a:r>
            <a:br>
              <a:rPr lang="cs-CZ" sz="9600" dirty="0" smtClean="0"/>
            </a:br>
            <a:r>
              <a:rPr lang="cs-CZ" sz="10700" dirty="0" smtClean="0">
                <a:latin typeface="Georgia" pitchFamily="18" charset="0"/>
              </a:rPr>
              <a:t>Jj</a:t>
            </a:r>
            <a:endParaRPr lang="cs-CZ" sz="10700" dirty="0">
              <a:solidFill>
                <a:schemeClr val="tx1"/>
              </a:solidFill>
              <a:latin typeface="Georgia" pitchFamily="18" charset="0"/>
              <a:cs typeface="BrowalliaUPC" pitchFamily="34" charset="-34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249488"/>
          <a:ext cx="8229600" cy="4324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Users\PC\AppData\Local\Microsoft\Windows\Temporary Internet Files\Content.IE5\GWXK17IJ\MC900431558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3140968"/>
            <a:ext cx="1656184" cy="1656184"/>
          </a:xfrm>
          <a:prstGeom prst="rect">
            <a:avLst/>
          </a:prstGeom>
          <a:noFill/>
        </p:spPr>
      </p:pic>
      <p:pic>
        <p:nvPicPr>
          <p:cNvPr id="2051" name="Picture 3" descr="C:\Users\PC\AppData\Local\Microsoft\Windows\Temporary Internet Files\Content.IE5\GWXK17IJ\MC90034698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72200" y="3212976"/>
            <a:ext cx="1828800" cy="1422806"/>
          </a:xfrm>
          <a:prstGeom prst="rect">
            <a:avLst/>
          </a:prstGeom>
          <a:noFill/>
        </p:spPr>
      </p:pic>
      <p:pic>
        <p:nvPicPr>
          <p:cNvPr id="2052" name="Picture 4" descr="C:\Users\PC\AppData\Local\Microsoft\Windows\Temporary Internet Files\Content.IE5\GWXK17IJ\MC900441708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635896" y="3140968"/>
            <a:ext cx="1515616" cy="151561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Zakroužkuj věci začínající na </a:t>
            </a:r>
            <a:r>
              <a:rPr lang="cs-CZ" dirty="0" smtClean="0">
                <a:solidFill>
                  <a:srgbClr val="FF0000"/>
                </a:solidFill>
              </a:rPr>
              <a:t>Jj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PC\AppData\Local\Microsoft\Windows\Temporary Internet Files\Content.IE5\3YXYRSP2\MC900434726[1]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356992"/>
            <a:ext cx="1333432" cy="1333432"/>
          </a:xfrm>
          <a:prstGeom prst="rect">
            <a:avLst/>
          </a:prstGeom>
          <a:noFill/>
        </p:spPr>
      </p:pic>
      <p:pic>
        <p:nvPicPr>
          <p:cNvPr id="3075" name="Picture 3" descr="C:\Users\PC\AppData\Local\Microsoft\Windows\Temporary Internet Files\Content.IE5\ZE540D7A\MC9004148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2564904"/>
            <a:ext cx="1530214" cy="1152303"/>
          </a:xfrm>
          <a:prstGeom prst="rect">
            <a:avLst/>
          </a:prstGeom>
          <a:noFill/>
        </p:spPr>
      </p:pic>
      <p:pic>
        <p:nvPicPr>
          <p:cNvPr id="3076" name="Picture 4" descr="C:\Users\PC\AppData\Local\Microsoft\Windows\Temporary Internet Files\Content.IE5\3YXYRSP2\MP90042761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2420888"/>
            <a:ext cx="1855980" cy="1484784"/>
          </a:xfrm>
          <a:prstGeom prst="rect">
            <a:avLst/>
          </a:prstGeom>
          <a:noFill/>
        </p:spPr>
      </p:pic>
      <p:pic>
        <p:nvPicPr>
          <p:cNvPr id="3077" name="Picture 5" descr="C:\Users\PC\AppData\Local\Microsoft\Windows\Temporary Internet Files\Content.IE5\PL6XG2XP\MP90040553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4005064"/>
            <a:ext cx="1466997" cy="2192672"/>
          </a:xfrm>
          <a:prstGeom prst="rect">
            <a:avLst/>
          </a:prstGeom>
          <a:noFill/>
        </p:spPr>
      </p:pic>
      <p:pic>
        <p:nvPicPr>
          <p:cNvPr id="3078" name="Picture 6" descr="C:\Users\PC\AppData\Local\Microsoft\Windows\Temporary Internet Files\Content.IE5\GWXK17IJ\MC90019925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2276872"/>
            <a:ext cx="960994" cy="801901"/>
          </a:xfrm>
          <a:prstGeom prst="rect">
            <a:avLst/>
          </a:prstGeom>
          <a:noFill/>
        </p:spPr>
      </p:pic>
      <p:pic>
        <p:nvPicPr>
          <p:cNvPr id="3079" name="Picture 7" descr="C:\Users\PC\AppData\Local\Microsoft\Windows\Temporary Internet Files\Content.IE5\GWXK17IJ\MC90035615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40152" y="4221088"/>
            <a:ext cx="1659636" cy="1813255"/>
          </a:xfrm>
          <a:prstGeom prst="rect">
            <a:avLst/>
          </a:prstGeom>
          <a:noFill/>
        </p:spPr>
      </p:pic>
      <p:pic>
        <p:nvPicPr>
          <p:cNvPr id="3080" name="Picture 8" descr="C:\Users\PC\AppData\Local\Microsoft\Windows\Temporary Internet Files\Content.IE5\GWXK17IJ\MC90041347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75856" y="4653136"/>
            <a:ext cx="2059663" cy="155870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PC\AppData\Local\Microsoft\Windows\Temporary Internet Files\Content.IE5\3YXYRSP2\MC900434726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3356992"/>
            <a:ext cx="1333432" cy="1333432"/>
          </a:xfrm>
          <a:prstGeom prst="rect">
            <a:avLst/>
          </a:prstGeom>
          <a:noFill/>
        </p:spPr>
      </p:pic>
      <p:pic>
        <p:nvPicPr>
          <p:cNvPr id="3075" name="Picture 3" descr="C:\Users\PC\AppData\Local\Microsoft\Windows\Temporary Internet Files\Content.IE5\ZE540D7A\MC9004148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564904"/>
            <a:ext cx="1530214" cy="1152303"/>
          </a:xfrm>
          <a:prstGeom prst="rect">
            <a:avLst/>
          </a:prstGeom>
          <a:noFill/>
        </p:spPr>
      </p:pic>
      <p:pic>
        <p:nvPicPr>
          <p:cNvPr id="3076" name="Picture 4" descr="C:\Users\PC\AppData\Local\Microsoft\Windows\Temporary Internet Files\Content.IE5\3YXYRSP2\MP90042761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2420888"/>
            <a:ext cx="1855980" cy="1484784"/>
          </a:xfrm>
          <a:prstGeom prst="rect">
            <a:avLst/>
          </a:prstGeom>
          <a:noFill/>
        </p:spPr>
      </p:pic>
      <p:pic>
        <p:nvPicPr>
          <p:cNvPr id="3077" name="Picture 5" descr="C:\Users\PC\AppData\Local\Microsoft\Windows\Temporary Internet Files\Content.IE5\PL6XG2XP\MP90040553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005064"/>
            <a:ext cx="1466997" cy="2192672"/>
          </a:xfrm>
          <a:prstGeom prst="rect">
            <a:avLst/>
          </a:prstGeom>
          <a:noFill/>
        </p:spPr>
      </p:pic>
      <p:pic>
        <p:nvPicPr>
          <p:cNvPr id="3078" name="Picture 6" descr="C:\Users\PC\AppData\Local\Microsoft\Windows\Temporary Internet Files\Content.IE5\GWXK17IJ\MC90019925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2276872"/>
            <a:ext cx="960994" cy="801901"/>
          </a:xfrm>
          <a:prstGeom prst="rect">
            <a:avLst/>
          </a:prstGeom>
          <a:noFill/>
        </p:spPr>
      </p:pic>
      <p:pic>
        <p:nvPicPr>
          <p:cNvPr id="3079" name="Picture 7" descr="C:\Users\PC\AppData\Local\Microsoft\Windows\Temporary Internet Files\Content.IE5\GWXK17IJ\MC90035615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4221088"/>
            <a:ext cx="1659636" cy="1813255"/>
          </a:xfrm>
          <a:prstGeom prst="rect">
            <a:avLst/>
          </a:prstGeom>
          <a:noFill/>
        </p:spPr>
      </p:pic>
      <p:pic>
        <p:nvPicPr>
          <p:cNvPr id="3080" name="Picture 8" descr="C:\Users\PC\AppData\Local\Microsoft\Windows\Temporary Internet Files\Content.IE5\GWXK17IJ\MC90041347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75856" y="4653136"/>
            <a:ext cx="2059663" cy="1558705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Zakroužkuj </a:t>
            </a:r>
            <a:r>
              <a:rPr lang="cs-CZ" dirty="0" smtClean="0">
                <a:solidFill>
                  <a:srgbClr val="92D050"/>
                </a:solidFill>
              </a:rPr>
              <a:t>J</a:t>
            </a:r>
            <a:r>
              <a:rPr lang="cs-CZ" dirty="0" smtClean="0">
                <a:solidFill>
                  <a:srgbClr val="FF0000"/>
                </a:solidFill>
              </a:rPr>
              <a:t>j</a:t>
            </a:r>
            <a:r>
              <a:rPr lang="cs-CZ" dirty="0" smtClean="0"/>
              <a:t> v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Jana jela na kole do Janova.</a:t>
            </a:r>
          </a:p>
          <a:p>
            <a:endParaRPr lang="cs-CZ" sz="4000" b="1" dirty="0" smtClean="0"/>
          </a:p>
          <a:p>
            <a:r>
              <a:rPr lang="cs-CZ" sz="4000" b="1" dirty="0" smtClean="0"/>
              <a:t>Jaroslav krájí Jindřišce sýr.</a:t>
            </a:r>
          </a:p>
          <a:p>
            <a:endParaRPr lang="cs-CZ" sz="4000" b="1" dirty="0" smtClean="0"/>
          </a:p>
          <a:p>
            <a:r>
              <a:rPr lang="cs-CZ" sz="4000" b="1" dirty="0" smtClean="0"/>
              <a:t>Myje Mája Kájovi jeho auto?</a:t>
            </a:r>
            <a:endParaRPr lang="cs-CZ" sz="4000" b="1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J</a:t>
            </a:r>
            <a:r>
              <a:rPr lang="cs-CZ" sz="4000" b="1" dirty="0" smtClean="0"/>
              <a:t>ana </a:t>
            </a:r>
            <a:r>
              <a:rPr lang="cs-CZ" sz="4000" b="1" dirty="0" smtClean="0">
                <a:solidFill>
                  <a:srgbClr val="FF0000"/>
                </a:solidFill>
              </a:rPr>
              <a:t>j</a:t>
            </a:r>
            <a:r>
              <a:rPr lang="cs-CZ" sz="4000" b="1" dirty="0" smtClean="0"/>
              <a:t>ela na kole do </a:t>
            </a:r>
            <a:r>
              <a:rPr lang="cs-CZ" sz="4000" b="1" dirty="0" smtClean="0">
                <a:solidFill>
                  <a:srgbClr val="92D050"/>
                </a:solidFill>
              </a:rPr>
              <a:t>J</a:t>
            </a:r>
            <a:r>
              <a:rPr lang="cs-CZ" sz="4000" b="1" dirty="0" smtClean="0"/>
              <a:t>anova.</a:t>
            </a:r>
          </a:p>
          <a:p>
            <a:endParaRPr lang="cs-CZ" sz="4000" b="1" dirty="0" smtClean="0"/>
          </a:p>
          <a:p>
            <a:r>
              <a:rPr lang="cs-CZ" sz="4000" b="1" dirty="0" smtClean="0">
                <a:solidFill>
                  <a:srgbClr val="92D050"/>
                </a:solidFill>
              </a:rPr>
              <a:t>J</a:t>
            </a:r>
            <a:r>
              <a:rPr lang="cs-CZ" sz="4000" b="1" dirty="0" smtClean="0"/>
              <a:t>aroslav krá</a:t>
            </a:r>
            <a:r>
              <a:rPr lang="cs-CZ" sz="4000" b="1" dirty="0" smtClean="0">
                <a:solidFill>
                  <a:srgbClr val="FF0000"/>
                </a:solidFill>
              </a:rPr>
              <a:t>j</a:t>
            </a:r>
            <a:r>
              <a:rPr lang="cs-CZ" sz="4000" b="1" dirty="0" smtClean="0"/>
              <a:t>í </a:t>
            </a:r>
            <a:r>
              <a:rPr lang="cs-CZ" sz="4000" b="1" dirty="0" smtClean="0">
                <a:solidFill>
                  <a:srgbClr val="92D050"/>
                </a:solidFill>
              </a:rPr>
              <a:t>J</a:t>
            </a:r>
            <a:r>
              <a:rPr lang="cs-CZ" sz="4000" b="1" dirty="0" smtClean="0"/>
              <a:t>indřišce sýr.</a:t>
            </a:r>
          </a:p>
          <a:p>
            <a:endParaRPr lang="cs-CZ" sz="4000" b="1" dirty="0" smtClean="0"/>
          </a:p>
          <a:p>
            <a:r>
              <a:rPr lang="cs-CZ" sz="4000" b="1" dirty="0" smtClean="0"/>
              <a:t>My</a:t>
            </a:r>
            <a:r>
              <a:rPr lang="cs-CZ" sz="4000" b="1" dirty="0" smtClean="0">
                <a:solidFill>
                  <a:srgbClr val="FF0000"/>
                </a:solidFill>
              </a:rPr>
              <a:t>j</a:t>
            </a:r>
            <a:r>
              <a:rPr lang="cs-CZ" sz="4000" b="1" dirty="0" smtClean="0"/>
              <a:t>e Má</a:t>
            </a:r>
            <a:r>
              <a:rPr lang="cs-CZ" sz="4000" b="1" dirty="0" smtClean="0">
                <a:solidFill>
                  <a:srgbClr val="FF0000"/>
                </a:solidFill>
              </a:rPr>
              <a:t>j</a:t>
            </a:r>
            <a:r>
              <a:rPr lang="cs-CZ" sz="4000" b="1" dirty="0" smtClean="0"/>
              <a:t>a Ká</a:t>
            </a:r>
            <a:r>
              <a:rPr lang="cs-CZ" sz="4000" b="1" dirty="0" smtClean="0">
                <a:solidFill>
                  <a:srgbClr val="FF0000"/>
                </a:solidFill>
              </a:rPr>
              <a:t>j</a:t>
            </a:r>
            <a:r>
              <a:rPr lang="cs-CZ" sz="4000" b="1" dirty="0" smtClean="0"/>
              <a:t>ovi </a:t>
            </a:r>
            <a:r>
              <a:rPr lang="cs-CZ" sz="4000" b="1" dirty="0" smtClean="0">
                <a:solidFill>
                  <a:srgbClr val="FF0000"/>
                </a:solidFill>
              </a:rPr>
              <a:t>j</a:t>
            </a:r>
            <a:r>
              <a:rPr lang="cs-CZ" sz="4000" b="1" dirty="0" smtClean="0"/>
              <a:t>eho auto?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slabiku k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6000" b="1" dirty="0" smtClean="0"/>
              <a:t>ja</a:t>
            </a:r>
          </a:p>
          <a:p>
            <a:r>
              <a:rPr lang="cs-CZ" sz="6000" b="1" dirty="0" smtClean="0"/>
              <a:t>je</a:t>
            </a:r>
          </a:p>
          <a:p>
            <a:r>
              <a:rPr lang="cs-CZ" sz="6000" b="1" dirty="0" smtClean="0"/>
              <a:t>ji</a:t>
            </a:r>
          </a:p>
          <a:p>
            <a:r>
              <a:rPr lang="cs-CZ" sz="6000" b="1" dirty="0" smtClean="0"/>
              <a:t>jo</a:t>
            </a:r>
          </a:p>
          <a:p>
            <a:r>
              <a:rPr lang="cs-CZ" sz="6000" b="1" dirty="0" smtClean="0"/>
              <a:t>ju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9" name="Picture 3" descr="C:\Users\PC\AppData\Local\Microsoft\Windows\Temporary Internet Files\Content.IE5\3YXYRSP2\MC9004135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2204864"/>
            <a:ext cx="1529573" cy="1429108"/>
          </a:xfrm>
          <a:prstGeom prst="rect">
            <a:avLst/>
          </a:prstGeom>
          <a:noFill/>
        </p:spPr>
      </p:pic>
      <p:pic>
        <p:nvPicPr>
          <p:cNvPr id="4100" name="Picture 4" descr="C:\Users\PC\AppData\Local\Microsoft\Windows\Temporary Internet Files\Content.IE5\PL6XG2XP\MC90043155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2348880"/>
            <a:ext cx="1574905" cy="1574905"/>
          </a:xfrm>
          <a:prstGeom prst="rect">
            <a:avLst/>
          </a:prstGeom>
          <a:noFill/>
        </p:spPr>
      </p:pic>
      <p:pic>
        <p:nvPicPr>
          <p:cNvPr id="4101" name="Picture 5" descr="C:\Users\PC\AppData\Local\Microsoft\Windows\Temporary Internet Files\Content.IE5\GWXK17IJ\MC90041190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3933056"/>
            <a:ext cx="2157550" cy="1976503"/>
          </a:xfrm>
          <a:prstGeom prst="rect">
            <a:avLst/>
          </a:prstGeom>
          <a:noFill/>
        </p:spPr>
      </p:pic>
      <p:pic>
        <p:nvPicPr>
          <p:cNvPr id="4102" name="Picture 6" descr="C:\Users\PC\AppData\Local\Microsoft\Windows\Temporary Internet Files\Content.IE5\PL6XG2XP\MC90029755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4149080"/>
            <a:ext cx="1374343" cy="1824228"/>
          </a:xfrm>
          <a:prstGeom prst="rect">
            <a:avLst/>
          </a:prstGeom>
          <a:noFill/>
        </p:spPr>
      </p:pic>
      <p:pic>
        <p:nvPicPr>
          <p:cNvPr id="4103" name="Picture 7" descr="C:\Users\PC\AppData\Local\Microsoft\Windows\Temporary Internet Files\Content.IE5\ZE540D7A\MP90040694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6049309">
            <a:off x="4427984" y="3573016"/>
            <a:ext cx="1327173" cy="1061739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6000" b="1" dirty="0" smtClean="0"/>
              <a:t>ja</a:t>
            </a:r>
          </a:p>
          <a:p>
            <a:r>
              <a:rPr lang="cs-CZ" sz="6000" b="1" dirty="0" smtClean="0"/>
              <a:t>je</a:t>
            </a:r>
          </a:p>
          <a:p>
            <a:r>
              <a:rPr lang="cs-CZ" sz="6000" b="1" dirty="0" smtClean="0"/>
              <a:t>ji</a:t>
            </a:r>
          </a:p>
          <a:p>
            <a:r>
              <a:rPr lang="cs-CZ" sz="6000" b="1" dirty="0" smtClean="0"/>
              <a:t>jo</a:t>
            </a:r>
          </a:p>
          <a:p>
            <a:r>
              <a:rPr lang="cs-CZ" sz="6000" b="1" dirty="0" smtClean="0"/>
              <a:t>Ju</a:t>
            </a:r>
          </a:p>
          <a:p>
            <a:r>
              <a:rPr lang="cs-CZ" sz="1100" b="1" dirty="0" smtClean="0"/>
              <a:t>jahoda, jetel, jinan, jogurt, junák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9" name="Picture 3" descr="C:\Users\PC\AppData\Local\Microsoft\Windows\Temporary Internet Files\Content.IE5\3YXYRSP2\MC9004135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204864"/>
            <a:ext cx="1529573" cy="1429108"/>
          </a:xfrm>
          <a:prstGeom prst="rect">
            <a:avLst/>
          </a:prstGeom>
          <a:noFill/>
        </p:spPr>
      </p:pic>
      <p:pic>
        <p:nvPicPr>
          <p:cNvPr id="4100" name="Picture 4" descr="C:\Users\PC\AppData\Local\Microsoft\Windows\Temporary Internet Files\Content.IE5\PL6XG2XP\MC90043155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348880"/>
            <a:ext cx="1574905" cy="1574905"/>
          </a:xfrm>
          <a:prstGeom prst="rect">
            <a:avLst/>
          </a:prstGeom>
          <a:noFill/>
        </p:spPr>
      </p:pic>
      <p:pic>
        <p:nvPicPr>
          <p:cNvPr id="4101" name="Picture 5" descr="C:\Users\PC\AppData\Local\Microsoft\Windows\Temporary Internet Files\Content.IE5\GWXK17IJ\MC9004119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3933056"/>
            <a:ext cx="2157550" cy="1976503"/>
          </a:xfrm>
          <a:prstGeom prst="rect">
            <a:avLst/>
          </a:prstGeom>
          <a:noFill/>
          <a:effectLst>
            <a:outerShdw blurRad="50800" dist="50800" dir="5400000" algn="ctr" rotWithShape="0">
              <a:srgbClr val="FFFF00"/>
            </a:outerShdw>
          </a:effectLst>
        </p:spPr>
      </p:pic>
      <p:pic>
        <p:nvPicPr>
          <p:cNvPr id="4102" name="Picture 6" descr="C:\Users\PC\AppData\Local\Microsoft\Windows\Temporary Internet Files\Content.IE5\PL6XG2XP\MC90029755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4149080"/>
            <a:ext cx="1374343" cy="1824228"/>
          </a:xfrm>
          <a:prstGeom prst="rect">
            <a:avLst/>
          </a:prstGeom>
          <a:noFill/>
        </p:spPr>
      </p:pic>
      <p:pic>
        <p:nvPicPr>
          <p:cNvPr id="4103" name="Picture 7" descr="C:\Users\PC\AppData\Local\Microsoft\Windows\Temporary Internet Files\Content.IE5\ZE540D7A\MP90040694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6049309">
            <a:off x="4427984" y="3573016"/>
            <a:ext cx="1327173" cy="1061739"/>
          </a:xfrm>
          <a:prstGeom prst="rect">
            <a:avLst/>
          </a:prstGeom>
          <a:noFill/>
        </p:spPr>
      </p:pic>
      <p:cxnSp>
        <p:nvCxnSpPr>
          <p:cNvPr id="13" name="Přímá spojovací šipka 12"/>
          <p:cNvCxnSpPr>
            <a:endCxn id="4099" idx="1"/>
          </p:cNvCxnSpPr>
          <p:nvPr/>
        </p:nvCxnSpPr>
        <p:spPr>
          <a:xfrm>
            <a:off x="1619672" y="2708920"/>
            <a:ext cx="4752528" cy="21049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1691680" y="3284984"/>
            <a:ext cx="1512168" cy="288032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1619672" y="3933056"/>
            <a:ext cx="295232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1763688" y="5085184"/>
            <a:ext cx="4752528" cy="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1763688" y="5589240"/>
            <a:ext cx="1080120" cy="354360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slabiky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249488"/>
          <a:ext cx="8229600" cy="391581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1305272"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tx1"/>
                          </a:solidFill>
                        </a:rPr>
                        <a:t>ja</a:t>
                      </a:r>
                      <a:endParaRPr lang="cs-CZ" sz="6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tx1"/>
                          </a:solidFill>
                        </a:rPr>
                        <a:t>Jí</a:t>
                      </a:r>
                      <a:endParaRPr lang="cs-CZ" sz="6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tx1"/>
                          </a:solidFill>
                        </a:rPr>
                        <a:t>jo</a:t>
                      </a:r>
                      <a:endParaRPr lang="cs-CZ" sz="6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tx1"/>
                          </a:solidFill>
                        </a:rPr>
                        <a:t>jů</a:t>
                      </a:r>
                      <a:endParaRPr lang="cs-CZ" sz="6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tx1"/>
                          </a:solidFill>
                        </a:rPr>
                        <a:t>ji</a:t>
                      </a:r>
                      <a:endParaRPr lang="cs-CZ" sz="6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305272"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tx1"/>
                          </a:solidFill>
                        </a:rPr>
                        <a:t>Jú</a:t>
                      </a:r>
                      <a:endParaRPr lang="cs-CZ" sz="6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tx1"/>
                          </a:solidFill>
                        </a:rPr>
                        <a:t>je</a:t>
                      </a:r>
                      <a:endParaRPr lang="cs-CZ" sz="6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tx1"/>
                          </a:solidFill>
                        </a:rPr>
                        <a:t>ji</a:t>
                      </a:r>
                      <a:endParaRPr lang="cs-CZ" sz="6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tx1"/>
                          </a:solidFill>
                        </a:rPr>
                        <a:t>Já</a:t>
                      </a:r>
                      <a:endParaRPr lang="cs-CZ" sz="6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tx1"/>
                          </a:solidFill>
                        </a:rPr>
                        <a:t>jó</a:t>
                      </a:r>
                      <a:endParaRPr lang="cs-CZ" sz="6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305272"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tx1"/>
                          </a:solidFill>
                        </a:rPr>
                        <a:t>ju</a:t>
                      </a:r>
                      <a:endParaRPr lang="cs-CZ" sz="6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tx1"/>
                          </a:solidFill>
                        </a:rPr>
                        <a:t>Jó</a:t>
                      </a:r>
                      <a:endParaRPr lang="cs-CZ" sz="6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tx1"/>
                          </a:solidFill>
                        </a:rPr>
                        <a:t>ja</a:t>
                      </a:r>
                      <a:endParaRPr lang="cs-CZ" sz="6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tx1"/>
                          </a:solidFill>
                        </a:rPr>
                        <a:t>Jů</a:t>
                      </a:r>
                      <a:endParaRPr lang="cs-CZ" sz="6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chemeClr val="tx1"/>
                          </a:solidFill>
                        </a:rPr>
                        <a:t>já</a:t>
                      </a:r>
                      <a:endParaRPr lang="cs-CZ" sz="6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slova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2060848"/>
          <a:ext cx="8229600" cy="4392486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057400"/>
                <a:gridCol w="2047056"/>
                <a:gridCol w="2067744"/>
                <a:gridCol w="2057400"/>
              </a:tblGrid>
              <a:tr h="73208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jáma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Jája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tají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jojo</a:t>
                      </a:r>
                      <a:endParaRPr lang="cs-CZ" sz="3200" b="1" dirty="0"/>
                    </a:p>
                  </a:txBody>
                  <a:tcPr/>
                </a:tc>
              </a:tr>
              <a:tr h="73208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jásá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Mája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/>
                        <a:t>taje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její</a:t>
                      </a:r>
                      <a:endParaRPr lang="cs-CZ" sz="3200" b="1" dirty="0"/>
                    </a:p>
                  </a:txBody>
                  <a:tcPr/>
                </a:tc>
              </a:tr>
              <a:tr h="73208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jíme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myje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pije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jemu</a:t>
                      </a:r>
                      <a:endParaRPr lang="cs-CZ" sz="3200" b="1" dirty="0"/>
                    </a:p>
                  </a:txBody>
                  <a:tcPr/>
                </a:tc>
              </a:tr>
              <a:tr h="73208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jíte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/>
                        <a:t>moje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lije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Jáju</a:t>
                      </a:r>
                      <a:endParaRPr lang="cs-CZ" sz="3200" b="1" dirty="0"/>
                    </a:p>
                  </a:txBody>
                  <a:tcPr/>
                </a:tc>
              </a:tr>
              <a:tr h="73208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jela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seje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Jola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Jolu</a:t>
                      </a:r>
                      <a:endParaRPr lang="cs-CZ" sz="3200" b="1" dirty="0"/>
                    </a:p>
                  </a:txBody>
                  <a:tcPr/>
                </a:tc>
              </a:tr>
              <a:tr h="73208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jeli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saje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Jula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saju</a:t>
                      </a:r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Program Files\Microsoft Office\MEDIA\CAGCAT10\j021658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759753"/>
            <a:ext cx="4680520" cy="525760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i="1" dirty="0" smtClean="0"/>
              <a:t>Ilustrace: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  <a:p>
            <a:r>
              <a:rPr lang="cs-CZ" i="1" dirty="0" smtClean="0"/>
              <a:t>Text:</a:t>
            </a:r>
            <a:r>
              <a:rPr lang="cs-CZ" dirty="0" smtClean="0"/>
              <a:t> vlastní autorské dílo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173</TotalTime>
  <Words>219</Words>
  <Application>Microsoft Office PowerPoint</Application>
  <PresentationFormat>Předvádění na obrazovce (4:3)</PresentationFormat>
  <Paragraphs>89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Urbanistický</vt:lpstr>
      <vt:lpstr>Prezentace aplikace PowerPoint</vt:lpstr>
      <vt:lpstr>Anotace</vt:lpstr>
      <vt:lpstr>Prezentace aplikace PowerPoint</vt:lpstr>
      <vt:lpstr> Jj</vt:lpstr>
      <vt:lpstr>Prezentace aplikace PowerPoint</vt:lpstr>
      <vt:lpstr>Zakroužkuj věci začínající na Jj</vt:lpstr>
      <vt:lpstr>Řešení</vt:lpstr>
      <vt:lpstr>Zakroužkuj Jj v textu</vt:lpstr>
      <vt:lpstr>Řešení</vt:lpstr>
      <vt:lpstr>Přiřaď slabiku k obrázku</vt:lpstr>
      <vt:lpstr>Řešení</vt:lpstr>
      <vt:lpstr>Čti slabiky</vt:lpstr>
      <vt:lpstr>Čti slova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Učitel</cp:lastModifiedBy>
  <cp:revision>25</cp:revision>
  <dcterms:created xsi:type="dcterms:W3CDTF">2011-12-04T18:15:22Z</dcterms:created>
  <dcterms:modified xsi:type="dcterms:W3CDTF">2012-03-13T13:14:43Z</dcterms:modified>
</cp:coreProperties>
</file>