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EDED85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34588" autoAdjust="0"/>
    <p:restoredTop sz="86420" autoAdjust="0"/>
  </p:normalViewPr>
  <p:slideViewPr>
    <p:cSldViewPr>
      <p:cViewPr varScale="1">
        <p:scale>
          <a:sx n="86" d="100"/>
          <a:sy n="86" d="100"/>
        </p:scale>
        <p:origin x="-1498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0" y="101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O1  </a:t>
                      </a:r>
                      <a:r>
                        <a:rPr lang="cs-CZ" sz="1400" baseline="0" dirty="0" smtClean="0"/>
                        <a:t>Test - adresy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, 2.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3. 2013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97648903"/>
              </p:ext>
            </p:extLst>
          </p:nvPr>
        </p:nvGraphicFramePr>
        <p:xfrm>
          <a:off x="539552" y="4509120"/>
          <a:ext cx="8064896" cy="2348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31957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29305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 12 snímků. Po všeobecném úvodu jsou na 2. snímku pokyny pro studenty. Vlastní test 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obsahuje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testových otázek  z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teorie psaní adres dle korespondenční normy ČSN 01 69 10, správné výsledky testu,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jeho hodnocení.</a:t>
                      </a:r>
                      <a:endParaRPr lang="cs-CZ" sz="105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Studentům práce zabere i s následnou 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kontrolou 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interaktivní tabuli a vysvětlením 25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- 30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minut.</a:t>
                      </a:r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1. ročníku nástavbového studia  Podnikání v </a:t>
                      </a:r>
                      <a:r>
                        <a:rPr lang="cs-CZ" sz="1000" baseline="0" dirty="0" smtClean="0"/>
                        <a:t>oboru            </a:t>
                      </a:r>
                      <a:r>
                        <a:rPr lang="cs-CZ" sz="1000" baseline="0" dirty="0" smtClean="0"/>
                        <a:t>k procvičení probírané látky, </a:t>
                      </a:r>
                      <a:r>
                        <a:rPr lang="cs-CZ" sz="1000" baseline="0" dirty="0" smtClean="0"/>
                        <a:t>2</a:t>
                      </a:r>
                      <a:r>
                        <a:rPr lang="cs-CZ" sz="1000" baseline="0" dirty="0" smtClean="0"/>
                        <a:t>. ročníku k opakování začátkem školního roku. Studenti pracují </a:t>
                      </a:r>
                      <a:r>
                        <a:rPr lang="cs-CZ" sz="1000" baseline="0" dirty="0" smtClean="0"/>
                        <a:t>samostatně. </a:t>
                      </a:r>
                      <a:r>
                        <a:rPr lang="cs-CZ" sz="1000" baseline="0" dirty="0" smtClean="0"/>
                        <a:t>Vypracovaný  test na pracovním </a:t>
                      </a:r>
                      <a:r>
                        <a:rPr lang="cs-CZ" sz="1000" baseline="0" dirty="0" smtClean="0"/>
                        <a:t>listě    </a:t>
                      </a:r>
                      <a:r>
                        <a:rPr lang="cs-CZ" sz="1000" baseline="0" dirty="0" smtClean="0"/>
                        <a:t>v programu </a:t>
                      </a:r>
                      <a:r>
                        <a:rPr lang="cs-CZ" sz="1000" baseline="0" smtClean="0"/>
                        <a:t>Word </a:t>
                      </a:r>
                      <a:r>
                        <a:rPr lang="cs-CZ" sz="1000" baseline="0" smtClean="0"/>
                        <a:t>ve </a:t>
                      </a:r>
                      <a:r>
                        <a:rPr lang="cs-CZ" sz="1000" baseline="0" dirty="0" smtClean="0"/>
                        <a:t>svém PC ukládají do složky PUK, v té jsou učitelem opraveny.  Interaktivním perem  po odevzdání pak označují správné odpovědi, hned jsou  vysvětleny dotazy, takže  mají ihned kontrolu své vypracované práce.</a:t>
                      </a:r>
                    </a:p>
                    <a:p>
                      <a:pPr algn="l"/>
                      <a:r>
                        <a:rPr lang="cs-CZ" sz="1000" baseline="0" dirty="0" smtClean="0"/>
                        <a:t>Materiál je určen pro absolventy 3 letých učebních oborů. </a:t>
                      </a:r>
                      <a:r>
                        <a:rPr lang="cs-CZ" sz="1000" baseline="0" dirty="0" smtClean="0"/>
                        <a:t>Vzhledem           </a:t>
                      </a:r>
                      <a:r>
                        <a:rPr lang="cs-CZ" sz="1000" baseline="0" dirty="0" smtClean="0"/>
                        <a:t>k tomu, že úroveň jejich  znalostí je různá, může se zdát zadání jednodušší. Interaktivita je především v propojení teoretických znalostí s  názornou opravou a vysvětlením chyb a dotazů, v kombinaci samostatné a kolektiv-</a:t>
                      </a:r>
                    </a:p>
                    <a:p>
                      <a:pPr algn="l"/>
                      <a:r>
                        <a:rPr lang="cs-CZ" sz="1000" baseline="0" dirty="0" smtClean="0"/>
                        <a:t>ní práce.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43998" cy="1285884"/>
          </a:xfrm>
          <a:solidFill>
            <a:srgbClr val="FFFF00"/>
          </a:solidFill>
          <a:ln w="12700">
            <a:solidFill>
              <a:srgbClr val="C00000"/>
            </a:solidFill>
          </a:ln>
        </p:spPr>
        <p:txBody>
          <a:bodyPr/>
          <a:lstStyle/>
          <a:p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při zpracování testu:</a:t>
            </a:r>
            <a:endParaRPr lang="cs-CZ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85720" y="2214554"/>
            <a:ext cx="8572560" cy="4214841"/>
          </a:xfrm>
          <a:solidFill>
            <a:srgbClr val="FFC000"/>
          </a:solidFill>
          <a:ln>
            <a:solidFill>
              <a:srgbClr val="FFFF00"/>
            </a:solidFill>
          </a:ln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Ve svém PC  otevřete program Word, čistý papír. Nazvěte jej Pracovní list – test adres.</a:t>
            </a:r>
          </a:p>
          <a:p>
            <a:pPr marL="514350" indent="-514350">
              <a:buAutoNum type="arabicPeriod"/>
            </a:pPr>
            <a:r>
              <a:rPr lang="cs-CZ" dirty="0" smtClean="0"/>
              <a:t>Vložte jednoduchou tabulku – 2 sloupce (číslo</a:t>
            </a:r>
          </a:p>
          <a:p>
            <a:pPr marL="514350" indent="-514350">
              <a:buNone/>
            </a:pPr>
            <a:r>
              <a:rPr lang="cs-CZ" dirty="0" smtClean="0"/>
              <a:t>      otázky, odpověď), 8 řádků.</a:t>
            </a:r>
          </a:p>
          <a:p>
            <a:pPr marL="514350" indent="-514350">
              <a:buNone/>
            </a:pPr>
            <a:r>
              <a:rPr lang="cs-CZ" dirty="0" smtClean="0"/>
              <a:t>3.  Vypracujte test do svého PC.</a:t>
            </a:r>
          </a:p>
          <a:p>
            <a:pPr marL="514350" indent="-514350">
              <a:buNone/>
            </a:pPr>
            <a:r>
              <a:rPr lang="cs-CZ" dirty="0" smtClean="0"/>
              <a:t>4.  Vypracovaný test uložte do složky PUK.     </a:t>
            </a:r>
          </a:p>
          <a:p>
            <a:pPr marL="514350" indent="-514350">
              <a:buNone/>
            </a:pPr>
            <a:r>
              <a:rPr lang="cs-CZ" dirty="0" smtClean="0"/>
              <a:t> 5.  Odešlete odpovědi do učitelského PC k opravě.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Délka adres může být maximálně: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2643205"/>
          </a:xfrm>
          <a:ln>
            <a:solidFill>
              <a:srgbClr val="00B0F0"/>
            </a:solidFill>
          </a:ln>
        </p:spPr>
        <p:txBody>
          <a:bodyPr/>
          <a:lstStyle/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50 písmen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20 písmen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30 písmen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40 písmen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Na výšku má adresa nejvýše: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7"/>
            <a:ext cx="8229600" cy="2500330"/>
          </a:xfrm>
          <a:ln>
            <a:solidFill>
              <a:srgbClr val="FF0000"/>
            </a:solidFill>
          </a:ln>
        </p:spPr>
        <p:txBody>
          <a:bodyPr/>
          <a:lstStyle/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4 řádky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5 řádků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6 řádků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dirty="0" smtClean="0"/>
              <a:t>7 řádků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Je možno užít písmo: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1"/>
            <a:ext cx="8043890" cy="2928958"/>
          </a:xfrm>
          <a:ln>
            <a:solidFill>
              <a:schemeClr val="tx1"/>
            </a:solidFill>
          </a:ln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Ležaté, vysoké nejméně 3,5 mm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Stojaté, vysoké nejméně 2,5 mm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Ležaté, vysoké nejméně 2,5 mm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Stojaté, vysoké nejméně 3,5 mm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DED85"/>
          </a:solidFill>
        </p:spPr>
        <p:txBody>
          <a:bodyPr/>
          <a:lstStyle/>
          <a:p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Řádkování:</a:t>
            </a:r>
            <a:endParaRPr lang="cs-CZ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7"/>
            <a:ext cx="8229600" cy="2857520"/>
          </a:xfrm>
          <a:ln>
            <a:solidFill>
              <a:srgbClr val="00B0F0"/>
            </a:solidFill>
          </a:ln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Jednoduché, možno vynechat řádek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Jednoduché, nemožno vynechat řádek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Libovolné, možno vynechat řádek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Libovolné, nemožno vynechat řádek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28605"/>
            <a:ext cx="8429684" cy="1000131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5. Adresy píšeme: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428868"/>
            <a:ext cx="8429684" cy="3143272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514350" indent="-514350" algn="l">
              <a:buAutoNum type="alphaUcPeriod"/>
            </a:pPr>
            <a:r>
              <a:rPr lang="cs-CZ" dirty="0" smtClean="0">
                <a:solidFill>
                  <a:schemeClr val="tx1"/>
                </a:solidFill>
              </a:rPr>
              <a:t>Kontrastní černou barvou na světlém papíře</a:t>
            </a:r>
          </a:p>
          <a:p>
            <a:pPr marL="514350" indent="-514350" algn="l"/>
            <a:r>
              <a:rPr lang="cs-CZ" dirty="0" smtClean="0">
                <a:solidFill>
                  <a:schemeClr val="tx1"/>
                </a:solidFill>
              </a:rPr>
              <a:t>B. Tmavou barvou na bílém papíře</a:t>
            </a:r>
          </a:p>
          <a:p>
            <a:pPr marL="514350" indent="-514350" algn="l"/>
            <a:r>
              <a:rPr lang="cs-CZ" dirty="0" smtClean="0">
                <a:solidFill>
                  <a:schemeClr val="tx1"/>
                </a:solidFill>
              </a:rPr>
              <a:t>C. Kontrastní černou barvou na bílém papíře</a:t>
            </a:r>
          </a:p>
          <a:p>
            <a:pPr marL="514350" indent="-514350" algn="l"/>
            <a:r>
              <a:rPr lang="cs-CZ" dirty="0" smtClean="0">
                <a:solidFill>
                  <a:schemeClr val="tx1"/>
                </a:solidFill>
              </a:rPr>
              <a:t>D. Libovolnou barvou na světlém papíře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  <a:solidFill>
            <a:srgbClr val="FFFF66"/>
          </a:solidFill>
        </p:spPr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Název adresní pošty</a:t>
            </a:r>
            <a:b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českých adres: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857652"/>
          </a:xfrm>
          <a:ln>
            <a:solidFill>
              <a:srgbClr val="002060"/>
            </a:solidFill>
          </a:ln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Nic se nepodtrhává, nezvýrazňuje, užijeme</a:t>
            </a:r>
          </a:p>
          <a:p>
            <a:pPr marL="514350" indent="-514350">
              <a:buNone/>
            </a:pPr>
            <a:r>
              <a:rPr lang="cs-CZ" dirty="0" smtClean="0"/>
              <a:t>      velká písmena</a:t>
            </a:r>
          </a:p>
          <a:p>
            <a:pPr marL="514350" indent="-514350">
              <a:buNone/>
            </a:pPr>
            <a:r>
              <a:rPr lang="cs-CZ" dirty="0" smtClean="0"/>
              <a:t>B. Nic se nepodtrhává, nezvýrazňuje, užijeme</a:t>
            </a:r>
          </a:p>
          <a:p>
            <a:pPr marL="514350" indent="-514350">
              <a:buNone/>
            </a:pPr>
            <a:r>
              <a:rPr lang="cs-CZ" dirty="0" smtClean="0"/>
              <a:t>     přednostně velká písmena</a:t>
            </a:r>
          </a:p>
          <a:p>
            <a:pPr marL="514350" indent="-514350">
              <a:buNone/>
            </a:pPr>
            <a:r>
              <a:rPr lang="cs-CZ" dirty="0" smtClean="0"/>
              <a:t>C. Nic se nepodtrhává, nezvýrazňuje, užijeme</a:t>
            </a:r>
          </a:p>
          <a:p>
            <a:pPr marL="514350" indent="-514350">
              <a:buNone/>
            </a:pPr>
            <a:r>
              <a:rPr lang="cs-CZ" dirty="0" smtClean="0"/>
              <a:t>     1. písmeno velké, ostatní malá</a:t>
            </a:r>
          </a:p>
          <a:p>
            <a:pPr marL="514350" indent="-514350">
              <a:buNone/>
            </a:pPr>
            <a:r>
              <a:rPr lang="cs-CZ" dirty="0" smtClean="0"/>
              <a:t>D. Užijeme velká písmena, poštu podtrhneme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Psaní směrovacích čísel: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4555"/>
            <a:ext cx="8229600" cy="2643206"/>
          </a:xfrm>
          <a:ln>
            <a:solidFill>
              <a:srgbClr val="0070C0"/>
            </a:solidFill>
          </a:ln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Všech 5 čísel za sebou, 2 mezery, pošta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3 čísla, 1 mezera, 2 čísla, 1 mezera, pošta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Všech 5 čísel za sebou, 1 mezera, pošta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3 čísla, 1 mezera, 2 čísla, 2 mezery, pošta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86808" cy="1868478"/>
          </a:xfrm>
          <a:solidFill>
            <a:srgbClr val="FFFF00"/>
          </a:solidFill>
        </p:spPr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Název adresní pošty</a:t>
            </a:r>
            <a:b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adres do ciziny: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0"/>
            <a:ext cx="8229600" cy="4286280"/>
          </a:xfrm>
          <a:ln w="28575">
            <a:solidFill>
              <a:srgbClr val="FFFF00"/>
            </a:solidFill>
          </a:ln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Nic se nepodtrhává, nezvýrazňuje, užijeme</a:t>
            </a:r>
          </a:p>
          <a:p>
            <a:pPr marL="514350" indent="-514350">
              <a:buNone/>
            </a:pPr>
            <a:r>
              <a:rPr lang="cs-CZ" dirty="0" smtClean="0"/>
              <a:t>      velká písmena</a:t>
            </a:r>
          </a:p>
          <a:p>
            <a:pPr marL="514350" indent="-514350">
              <a:buNone/>
            </a:pPr>
            <a:r>
              <a:rPr lang="cs-CZ" dirty="0" smtClean="0"/>
              <a:t>B. Nic se nepodtrhává, nezvýrazňuje, užijeme</a:t>
            </a:r>
          </a:p>
          <a:p>
            <a:pPr marL="514350" indent="-514350">
              <a:buNone/>
            </a:pPr>
            <a:r>
              <a:rPr lang="cs-CZ" dirty="0" smtClean="0"/>
              <a:t>     přednostně velká písmena</a:t>
            </a:r>
          </a:p>
          <a:p>
            <a:pPr marL="514350" indent="-514350">
              <a:buNone/>
            </a:pPr>
            <a:r>
              <a:rPr lang="cs-CZ" dirty="0" smtClean="0"/>
              <a:t>C. Nic se nepodtrhává, nezvýrazňuje, užijeme</a:t>
            </a:r>
          </a:p>
          <a:p>
            <a:pPr marL="514350" indent="-514350">
              <a:buNone/>
            </a:pPr>
            <a:r>
              <a:rPr lang="cs-CZ" dirty="0" smtClean="0"/>
              <a:t>     1. písmeno velké, ostatní malá</a:t>
            </a:r>
          </a:p>
          <a:p>
            <a:pPr marL="514350" indent="-514350">
              <a:buNone/>
            </a:pPr>
            <a:r>
              <a:rPr lang="cs-CZ" dirty="0" smtClean="0"/>
              <a:t>D. Užijeme velká písmena, poštu podtrhneme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VÝSLEDKY A HODNOCENÍ TESTU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714348" y="1928802"/>
            <a:ext cx="1428760" cy="3357586"/>
          </a:xfrm>
          <a:ln w="28575">
            <a:solidFill>
              <a:srgbClr val="C00000"/>
            </a:solidFill>
          </a:ln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C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2071678"/>
            <a:ext cx="3424262" cy="3286148"/>
          </a:xfrm>
          <a:ln w="28575">
            <a:solidFill>
              <a:srgbClr val="C00000"/>
            </a:solidFill>
          </a:ln>
        </p:spPr>
        <p:txBody>
          <a:bodyPr>
            <a:normAutofit fontScale="775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výborný             0 chyb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chvalitebný       1 – 2 chyby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dobrý                 3 – 4 chyby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dostatečný        5 – 6 chyb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nedostatečný    7 – 8 chyb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632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Postup při zpracování testu:</vt:lpstr>
      <vt:lpstr>1. Délka adres může být maximálně:</vt:lpstr>
      <vt:lpstr>2. Na výšku má adresa nejvýše:</vt:lpstr>
      <vt:lpstr>3. Je možno užít písmo:</vt:lpstr>
      <vt:lpstr>4. Řádkování:</vt:lpstr>
      <vt:lpstr>5. Adresy píšeme:</vt:lpstr>
      <vt:lpstr>6. Název adresní pošty u českých adres:</vt:lpstr>
      <vt:lpstr>7. Psaní směrovacích čísel:</vt:lpstr>
      <vt:lpstr>8. Název adresní pošty u adres do ciziny:</vt:lpstr>
      <vt:lpstr>VÝSLEDKY A HODNOCENÍ TESTU</vt:lpstr>
      <vt:lpstr>Materiál: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Napište   adresy   správně</dc:title>
  <dc:creator>uzivatel</dc:creator>
  <cp:lastModifiedBy>leno</cp:lastModifiedBy>
  <cp:revision>48</cp:revision>
  <dcterms:created xsi:type="dcterms:W3CDTF">2012-09-19T13:15:45Z</dcterms:created>
  <dcterms:modified xsi:type="dcterms:W3CDTF">2013-03-26T12:14:07Z</dcterms:modified>
</cp:coreProperties>
</file>