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comments/comment1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65" r:id="rId3"/>
    <p:sldId id="257" r:id="rId4"/>
    <p:sldId id="273" r:id="rId5"/>
    <p:sldId id="268" r:id="rId6"/>
    <p:sldId id="269" r:id="rId7"/>
    <p:sldId id="274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leno" initials="l" lastIdx="8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ED85"/>
    <a:srgbClr val="FFFF00"/>
    <a:srgbClr val="FF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91" autoAdjust="0"/>
    <p:restoredTop sz="87037" autoAdjust="0"/>
  </p:normalViewPr>
  <p:slideViewPr>
    <p:cSldViewPr>
      <p:cViewPr varScale="1">
        <p:scale>
          <a:sx n="75" d="100"/>
          <a:sy n="75" d="100"/>
        </p:scale>
        <p:origin x="-1181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243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3-26T12:34:41.532" idx="5">
    <p:pos x="1421" y="1037"/>
    <p:text>Magistra, ženský rod</p:text>
  </p:cm>
  <p:cm authorId="0" dt="2013-03-26T12:35:46.443" idx="6">
    <p:pos x="2291" y="1344"/>
    <p:text>č. p. se nepíše</p:text>
  </p:cm>
  <p:cm authorId="0" dt="2013-03-26T12:36:26.005" idx="7">
    <p:pos x="755" y="1715"/>
    <p:text>386 01</p:text>
  </p:cm>
  <p:cm authorId="0" dt="2013-03-26T12:37:21.026" idx="8">
    <p:pos x="3174" y="1715"/>
    <p:text>pouze STRAKONICE 1</p:tex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C1AC64-D2BE-4882-AC2B-049B4DDE6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4664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979712" y="1268760"/>
            <a:ext cx="5211491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Digitální učební materiál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1844824"/>
          <a:ext cx="8064896" cy="268224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CZ.1.07/1.5.00/34.0891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VYS_32_INOVACE_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baseline="0" dirty="0" smtClean="0"/>
                        <a:t>O2  </a:t>
                      </a:r>
                      <a:r>
                        <a:rPr lang="cs-CZ" sz="1400" baseline="0" dirty="0" smtClean="0"/>
                        <a:t>Psaní adres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Vyšší odborná škola, Střední průmyslová škola a Střední odborná</a:t>
                      </a:r>
                      <a:r>
                        <a:rPr lang="cs-CZ" sz="1200" baseline="0" dirty="0" smtClean="0"/>
                        <a:t> škola řemesel a služeb, Strakonice, Zvolenská 934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Hana </a:t>
                      </a:r>
                      <a:r>
                        <a:rPr lang="cs-CZ" baseline="0" dirty="0" err="1" smtClean="0"/>
                        <a:t>Pítrová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Písemná</a:t>
                      </a:r>
                      <a:r>
                        <a:rPr lang="cs-CZ" baseline="0" dirty="0" smtClean="0"/>
                        <a:t> a ústní komunikace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, 2.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3. 2013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332656"/>
            <a:ext cx="3800475" cy="78105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97648903"/>
              </p:ext>
            </p:extLst>
          </p:nvPr>
        </p:nvGraphicFramePr>
        <p:xfrm>
          <a:off x="500034" y="4500570"/>
          <a:ext cx="8064896" cy="238119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32448"/>
                <a:gridCol w="4032448"/>
              </a:tblGrid>
              <a:tr h="235317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Anotace</a:t>
                      </a:r>
                      <a:endParaRPr lang="cs-CZ" sz="11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Metodický pokyn</a:t>
                      </a:r>
                      <a:endParaRPr lang="cs-CZ" sz="11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22113">
                <a:tc>
                  <a:txBody>
                    <a:bodyPr/>
                    <a:lstStyle/>
                    <a:p>
                      <a:pPr algn="l"/>
                      <a:r>
                        <a:rPr lang="cs-CZ" sz="105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obsahuje celkem 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8 snímků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Po všeobecném úvodu jsou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na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2. snímku pokyny pro studenty. Vlastní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práce je praktickým zpracováním adres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dle korespondenční normy ČSN 01 69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10. </a:t>
                      </a:r>
                    </a:p>
                    <a:p>
                      <a:pPr algn="l"/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Studenti správně napíší adresy ze zadání 3. snímku, opraví adresu dle pokynů  na  4. snímku. Dále prezentace obsahuje správně vypracované úkoly  a jejich hodnocení.  ( Prezentace se spustí klávesou F5, komentáře  na  6. snímku jsou zřetelné bez spuštění prezentace).</a:t>
                      </a:r>
                      <a:endParaRPr lang="cs-CZ" sz="1050" b="0" i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r>
                        <a:rPr lang="cs-CZ" sz="105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Studentům práce zabere i s následnou kontrolou na interaktivní tabuli a vysvětlením 25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- 30</a:t>
                      </a:r>
                      <a:r>
                        <a:rPr lang="cs-CZ" sz="105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minut.</a:t>
                      </a:r>
                      <a:endParaRPr lang="cs-CZ" sz="7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baseline="0" dirty="0" smtClean="0"/>
                        <a:t>Materiál je určen  1. ročníku nástavbového studia  Podnikání v oboru </a:t>
                      </a:r>
                      <a:r>
                        <a:rPr lang="cs-CZ" sz="1000" baseline="0" dirty="0" smtClean="0"/>
                        <a:t>          k </a:t>
                      </a:r>
                      <a:r>
                        <a:rPr lang="cs-CZ" sz="1000" baseline="0" dirty="0" smtClean="0"/>
                        <a:t>procvičení probírané látky,  2. ročníku k opakování začátkem školního roku. Studenti pracují samostatně . Vypracovaný  test na pracovním listě </a:t>
                      </a:r>
                      <a:r>
                        <a:rPr lang="cs-CZ" sz="1000" baseline="0" dirty="0" smtClean="0"/>
                        <a:t>   v </a:t>
                      </a:r>
                      <a:r>
                        <a:rPr lang="cs-CZ" sz="1000" baseline="0" dirty="0" smtClean="0"/>
                        <a:t>programu Word  ve svém PC ukládají do složky PUK, v té jsou učitelem opraveny.  Interaktivním perem  po odevzdání pak označují </a:t>
                      </a:r>
                      <a:r>
                        <a:rPr lang="cs-CZ" sz="1000" baseline="0" dirty="0" smtClean="0"/>
                        <a:t> chyby, ty vysvětlují, hned </a:t>
                      </a:r>
                      <a:r>
                        <a:rPr lang="cs-CZ" sz="1000" baseline="0" dirty="0" smtClean="0"/>
                        <a:t>jsou </a:t>
                      </a:r>
                      <a:r>
                        <a:rPr lang="cs-CZ" sz="1000" baseline="0" dirty="0" smtClean="0"/>
                        <a:t>vysvětleny  případné dotazy</a:t>
                      </a:r>
                      <a:r>
                        <a:rPr lang="cs-CZ" sz="1000" baseline="0" dirty="0" smtClean="0"/>
                        <a:t>, takže  mají ihned kontrolu své vypracované práce.</a:t>
                      </a:r>
                    </a:p>
                    <a:p>
                      <a:pPr algn="l"/>
                      <a:r>
                        <a:rPr lang="cs-CZ" sz="1000" baseline="0" dirty="0" smtClean="0"/>
                        <a:t>Materiál je určen pro absolventy 3 letých učebních oborů. </a:t>
                      </a:r>
                      <a:r>
                        <a:rPr lang="cs-CZ" sz="1000" baseline="0" smtClean="0"/>
                        <a:t>Vzhledem </a:t>
                      </a:r>
                      <a:r>
                        <a:rPr lang="cs-CZ" sz="1000" baseline="0" smtClean="0"/>
                        <a:t>         k </a:t>
                      </a:r>
                      <a:r>
                        <a:rPr lang="cs-CZ" sz="1000" baseline="0" dirty="0" smtClean="0"/>
                        <a:t>tomu, že úroveň jejich  znalostí je různá, může se zdát zadání jednodušší. Interaktivita je především v propojení teoretických </a:t>
                      </a:r>
                      <a:r>
                        <a:rPr lang="cs-CZ" sz="1000" baseline="0" dirty="0" smtClean="0"/>
                        <a:t>a praktických  znalostí  s  </a:t>
                      </a:r>
                      <a:r>
                        <a:rPr lang="cs-CZ" sz="1000" baseline="0" dirty="0" smtClean="0"/>
                        <a:t>názornou opravou a vysvětlením chyb a dotazů, v kombinaci samostatné a </a:t>
                      </a:r>
                      <a:r>
                        <a:rPr lang="cs-CZ" sz="1000" baseline="0" dirty="0" smtClean="0"/>
                        <a:t>kolektivní </a:t>
                      </a:r>
                      <a:r>
                        <a:rPr lang="cs-CZ" sz="1000" baseline="0" dirty="0" smtClean="0"/>
                        <a:t>práce.</a:t>
                      </a: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  <a:ln w="57150">
            <a:solidFill>
              <a:srgbClr val="0070C0"/>
            </a:solidFill>
          </a:ln>
        </p:spPr>
        <p:txBody>
          <a:bodyPr>
            <a:normAutofit fontScale="90000"/>
          </a:bodyPr>
          <a:lstStyle/>
          <a:p>
            <a:r>
              <a:rPr lang="cs-CZ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Postup při zpracování adres:</a:t>
            </a:r>
            <a:endParaRPr lang="cs-CZ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Ve svém PC  otevřete program Word, čistý papír. Nazvěte jej Pracovní list – </a:t>
            </a:r>
            <a:r>
              <a:rPr lang="cs-CZ" dirty="0" smtClean="0"/>
              <a:t>psaní </a:t>
            </a:r>
            <a:r>
              <a:rPr lang="cs-CZ" dirty="0" smtClean="0"/>
              <a:t>adres.</a:t>
            </a:r>
          </a:p>
          <a:p>
            <a:pPr marL="514350" indent="-514350">
              <a:buNone/>
            </a:pPr>
            <a:r>
              <a:rPr lang="cs-CZ" dirty="0" smtClean="0"/>
              <a:t>3</a:t>
            </a:r>
            <a:r>
              <a:rPr lang="cs-CZ" dirty="0" smtClean="0"/>
              <a:t>.  Vypracujte </a:t>
            </a:r>
            <a:r>
              <a:rPr lang="cs-CZ" dirty="0" smtClean="0"/>
              <a:t>úkoly </a:t>
            </a:r>
            <a:r>
              <a:rPr lang="cs-CZ" dirty="0" smtClean="0"/>
              <a:t>do svého PC.</a:t>
            </a:r>
          </a:p>
          <a:p>
            <a:pPr marL="514350" indent="-514350">
              <a:buNone/>
            </a:pPr>
            <a:r>
              <a:rPr lang="cs-CZ" dirty="0" smtClean="0"/>
              <a:t>4.  U</a:t>
            </a:r>
            <a:r>
              <a:rPr lang="cs-CZ" dirty="0" smtClean="0"/>
              <a:t>ložte je do </a:t>
            </a:r>
            <a:r>
              <a:rPr lang="cs-CZ" dirty="0" smtClean="0"/>
              <a:t>složky PUK.     </a:t>
            </a:r>
          </a:p>
          <a:p>
            <a:pPr marL="514350" indent="-514350">
              <a:buAutoNum type="arabicPeriod" startAt="5"/>
            </a:pPr>
            <a:r>
              <a:rPr lang="cs-CZ" dirty="0" smtClean="0"/>
              <a:t>Odešlete vypracované úkoly k opravě a klasifikaci </a:t>
            </a:r>
            <a:r>
              <a:rPr lang="cs-CZ" dirty="0" smtClean="0"/>
              <a:t>do učitelského </a:t>
            </a:r>
            <a:r>
              <a:rPr lang="cs-CZ" dirty="0" smtClean="0"/>
              <a:t>PC.</a:t>
            </a:r>
          </a:p>
          <a:p>
            <a:pPr marL="514350" indent="-514350">
              <a:buAutoNum type="arabicPeriod" startAt="5"/>
            </a:pPr>
            <a:r>
              <a:rPr lang="cs-CZ" dirty="0" smtClean="0"/>
              <a:t>Aktivně se zúčastněte následné kontroly </a:t>
            </a:r>
          </a:p>
          <a:p>
            <a:pPr marL="514350" indent="-514350">
              <a:buNone/>
            </a:pPr>
            <a:r>
              <a:rPr lang="cs-CZ" dirty="0" smtClean="0"/>
              <a:t> </a:t>
            </a:r>
            <a:r>
              <a:rPr lang="cs-CZ" dirty="0" smtClean="0"/>
              <a:t>    na interaktivní tabuli.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80720"/>
          </a:xfrm>
          <a:solidFill>
            <a:srgbClr val="EDED85"/>
          </a:solidFill>
        </p:spPr>
        <p:txBody>
          <a:bodyPr>
            <a:normAutofit lnSpcReduction="10000"/>
          </a:bodyPr>
          <a:lstStyle/>
          <a:p>
            <a:r>
              <a:rPr lang="cs-CZ" dirty="0" smtClean="0"/>
              <a:t>OZDOBA, v. </a:t>
            </a:r>
            <a:r>
              <a:rPr lang="cs-CZ" dirty="0" err="1" smtClean="0"/>
              <a:t>d</a:t>
            </a:r>
            <a:r>
              <a:rPr lang="cs-CZ" dirty="0" smtClean="0"/>
              <a:t>., paní Bauerová,  Vrbí 45,</a:t>
            </a:r>
          </a:p>
          <a:p>
            <a:pPr>
              <a:buNone/>
            </a:pPr>
            <a:r>
              <a:rPr lang="cs-CZ" dirty="0" smtClean="0"/>
              <a:t>    393 01 PELHŘIMOV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Národní divadlo, oddělení styku se zákazníky,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Ostrovní ulice 1, Praha 1 110 00.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GERKO, v. o. s. , bytové interiéry, Ing. arch.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Pujman</a:t>
            </a:r>
            <a:r>
              <a:rPr lang="cs-CZ" dirty="0" smtClean="0"/>
              <a:t>, Pod </a:t>
            </a:r>
            <a:r>
              <a:rPr lang="cs-CZ" dirty="0" err="1" smtClean="0"/>
              <a:t>Sychrovem</a:t>
            </a:r>
            <a:r>
              <a:rPr lang="cs-CZ" dirty="0" smtClean="0"/>
              <a:t> 17, 370 00 České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Budějovice.</a:t>
            </a:r>
          </a:p>
          <a:p>
            <a:pPr>
              <a:buNone/>
            </a:pPr>
            <a:endParaRPr lang="cs-CZ" dirty="0"/>
          </a:p>
          <a:p>
            <a:r>
              <a:rPr lang="cs-CZ" dirty="0" smtClean="0"/>
              <a:t>Doktorka pedagogiky Martina Dlouhá, ulice</a:t>
            </a:r>
          </a:p>
          <a:p>
            <a:pPr>
              <a:buNone/>
            </a:pPr>
            <a:r>
              <a:rPr lang="cs-CZ" dirty="0" smtClean="0"/>
              <a:t>    NA VÝSLUNÍ 245, 386 02  STRAKONICE 2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Popište všechny chyby v této adrese: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00200"/>
            <a:ext cx="8643998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      </a:t>
            </a:r>
            <a:r>
              <a:rPr lang="cs-CZ" dirty="0" err="1" smtClean="0"/>
              <a:t>MgA</a:t>
            </a:r>
            <a:r>
              <a:rPr lang="cs-CZ" dirty="0" smtClean="0"/>
              <a:t>. Josef </a:t>
            </a:r>
            <a:r>
              <a:rPr lang="cs-CZ" dirty="0" smtClean="0"/>
              <a:t>Král</a:t>
            </a:r>
          </a:p>
          <a:p>
            <a:pPr>
              <a:buNone/>
            </a:pPr>
            <a:r>
              <a:rPr lang="cs-CZ" dirty="0" smtClean="0"/>
              <a:t>            Rybniční 459</a:t>
            </a:r>
          </a:p>
          <a:p>
            <a:pPr>
              <a:buNone/>
            </a:pPr>
            <a:r>
              <a:rPr lang="cs-CZ" dirty="0" smtClean="0"/>
              <a:t>38601  Strakonice – </a:t>
            </a:r>
            <a:r>
              <a:rPr lang="cs-CZ" dirty="0" smtClean="0"/>
              <a:t>Strakonice1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(Adresu </a:t>
            </a:r>
            <a:r>
              <a:rPr lang="cs-CZ" dirty="0" smtClean="0"/>
              <a:t>pod vypracované adresy opište </a:t>
            </a:r>
            <a:r>
              <a:rPr lang="cs-CZ" dirty="0" smtClean="0"/>
              <a:t>s chybami,</a:t>
            </a:r>
          </a:p>
          <a:p>
            <a:pPr>
              <a:buNone/>
            </a:pPr>
            <a:r>
              <a:rPr lang="cs-CZ" dirty="0" smtClean="0"/>
              <a:t>přes revize vložte komentář k chybnému údaji, ten</a:t>
            </a:r>
          </a:p>
          <a:p>
            <a:pPr>
              <a:buNone/>
            </a:pPr>
            <a:r>
              <a:rPr lang="cs-CZ" dirty="0" smtClean="0"/>
              <a:t>napište do komentáře správně).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EDED85"/>
          </a:solidFill>
        </p:spPr>
        <p:txBody>
          <a:bodyPr/>
          <a:lstStyle/>
          <a:p>
            <a:r>
              <a:rPr lang="cs-CZ" dirty="0" smtClean="0"/>
              <a:t>Správně napsané adresy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86172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OZDOBA, v. </a:t>
            </a:r>
            <a:r>
              <a:rPr lang="cs-CZ" dirty="0" err="1" smtClean="0"/>
              <a:t>d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pí Bauerová</a:t>
            </a:r>
          </a:p>
          <a:p>
            <a:pPr>
              <a:buNone/>
            </a:pPr>
            <a:r>
              <a:rPr lang="cs-CZ" dirty="0" smtClean="0"/>
              <a:t>Vrbí 45</a:t>
            </a:r>
          </a:p>
          <a:p>
            <a:pPr>
              <a:buNone/>
            </a:pPr>
            <a:r>
              <a:rPr lang="cs-CZ" dirty="0" smtClean="0"/>
              <a:t>393 01  PELHŘIMOV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Národní divadlo</a:t>
            </a:r>
          </a:p>
          <a:p>
            <a:pPr>
              <a:buNone/>
            </a:pPr>
            <a:r>
              <a:rPr lang="cs-CZ" dirty="0" smtClean="0"/>
              <a:t>odd. styku s návštěvníky</a:t>
            </a:r>
          </a:p>
          <a:p>
            <a:pPr>
              <a:buNone/>
            </a:pPr>
            <a:r>
              <a:rPr lang="cs-CZ" dirty="0" smtClean="0"/>
              <a:t>Ostrovní 1</a:t>
            </a:r>
          </a:p>
          <a:p>
            <a:pPr>
              <a:buNone/>
            </a:pPr>
            <a:r>
              <a:rPr lang="cs-CZ" dirty="0" smtClean="0"/>
              <a:t>110 00  PRAHA 1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81518" cy="490063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GERKO, v. o. s.</a:t>
            </a:r>
          </a:p>
          <a:p>
            <a:pPr>
              <a:buNone/>
            </a:pPr>
            <a:r>
              <a:rPr lang="cs-CZ" dirty="0" smtClean="0"/>
              <a:t>bytové interiéry</a:t>
            </a:r>
          </a:p>
          <a:p>
            <a:pPr>
              <a:buNone/>
            </a:pPr>
            <a:r>
              <a:rPr lang="cs-CZ" dirty="0" smtClean="0"/>
              <a:t>Ing. arch. </a:t>
            </a:r>
            <a:r>
              <a:rPr lang="cs-CZ" dirty="0" err="1" smtClean="0"/>
              <a:t>Pujman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Pod </a:t>
            </a:r>
            <a:r>
              <a:rPr lang="cs-CZ" dirty="0" err="1" smtClean="0"/>
              <a:t>Sychrovem</a:t>
            </a:r>
            <a:r>
              <a:rPr lang="cs-CZ" dirty="0" smtClean="0"/>
              <a:t> 17</a:t>
            </a:r>
          </a:p>
          <a:p>
            <a:pPr>
              <a:buNone/>
            </a:pPr>
            <a:r>
              <a:rPr lang="cs-CZ" dirty="0" smtClean="0"/>
              <a:t>370 01  ČESKÉ BUDĚJOVICE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PaedDr. Martina Dlouhá</a:t>
            </a:r>
          </a:p>
          <a:p>
            <a:pPr>
              <a:buNone/>
            </a:pPr>
            <a:r>
              <a:rPr lang="cs-CZ" dirty="0" smtClean="0"/>
              <a:t>Na Výsluní 245</a:t>
            </a:r>
          </a:p>
          <a:p>
            <a:pPr>
              <a:buNone/>
            </a:pPr>
            <a:r>
              <a:rPr lang="cs-CZ" dirty="0" smtClean="0"/>
              <a:t>386 02  STRAKONICE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14282" y="274638"/>
            <a:ext cx="8572560" cy="1143000"/>
          </a:xfrm>
          <a:solidFill>
            <a:srgbClr val="FFFF00"/>
          </a:solidFill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HODNOCENÍ   ADRES</a:t>
            </a:r>
            <a:endParaRPr lang="cs-CZ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85720" y="1600200"/>
            <a:ext cx="8501122" cy="5114948"/>
          </a:xfrm>
          <a:ln w="28575">
            <a:solidFill>
              <a:srgbClr val="C00000"/>
            </a:solidFill>
          </a:ln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Hodnotíme správnost celé adres dle platné normy</a:t>
            </a:r>
          </a:p>
          <a:p>
            <a:pPr>
              <a:buNone/>
            </a:pPr>
            <a:r>
              <a:rPr lang="cs-CZ" dirty="0" smtClean="0"/>
              <a:t>ČSN 01 69 10.</a:t>
            </a:r>
          </a:p>
          <a:p>
            <a:pPr>
              <a:buNone/>
            </a:pPr>
            <a:r>
              <a:rPr lang="cs-CZ" dirty="0" smtClean="0"/>
              <a:t>Předem upozorníme studenty, že v zadání jsou</a:t>
            </a:r>
          </a:p>
          <a:p>
            <a:pPr>
              <a:buNone/>
            </a:pPr>
            <a:r>
              <a:rPr lang="cs-CZ" dirty="0" smtClean="0"/>
              <a:t>chyby, které je třeba opravit.</a:t>
            </a:r>
          </a:p>
          <a:p>
            <a:pPr>
              <a:buNone/>
            </a:pPr>
            <a:r>
              <a:rPr lang="cs-CZ" dirty="0" smtClean="0"/>
              <a:t>4 adresy dobře – výborný</a:t>
            </a:r>
          </a:p>
          <a:p>
            <a:pPr>
              <a:buNone/>
            </a:pPr>
            <a:r>
              <a:rPr lang="cs-CZ" dirty="0" smtClean="0"/>
              <a:t>3 adresy dobře – chvalitebný</a:t>
            </a:r>
          </a:p>
          <a:p>
            <a:pPr>
              <a:buNone/>
            </a:pPr>
            <a:r>
              <a:rPr lang="cs-CZ" dirty="0" smtClean="0"/>
              <a:t>2 adresy dobře – dobrý</a:t>
            </a:r>
          </a:p>
          <a:p>
            <a:pPr>
              <a:buNone/>
            </a:pPr>
            <a:r>
              <a:rPr lang="cs-CZ" dirty="0" smtClean="0"/>
              <a:t>1 adresa dobře – dostatečný</a:t>
            </a:r>
          </a:p>
          <a:p>
            <a:pPr>
              <a:buNone/>
            </a:pPr>
            <a:r>
              <a:rPr lang="cs-CZ" dirty="0" smtClean="0"/>
              <a:t> žádná adresa dobře – nedostatečný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spc="300" dirty="0" smtClean="0"/>
              <a:t>VŠECHNY CHYBY V TÉTO ADRESE:</a:t>
            </a:r>
            <a:endParaRPr lang="cs-CZ" spc="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00200"/>
            <a:ext cx="8643998" cy="4525963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            </a:t>
            </a:r>
            <a:r>
              <a:rPr lang="cs-CZ" dirty="0" err="1" smtClean="0"/>
              <a:t>MgA</a:t>
            </a:r>
            <a:r>
              <a:rPr lang="cs-CZ" dirty="0" smtClean="0"/>
              <a:t>. Josef </a:t>
            </a:r>
            <a:r>
              <a:rPr lang="cs-CZ" dirty="0" smtClean="0"/>
              <a:t>Král</a:t>
            </a:r>
          </a:p>
          <a:p>
            <a:pPr>
              <a:buNone/>
            </a:pPr>
            <a:r>
              <a:rPr lang="cs-CZ" dirty="0" smtClean="0"/>
              <a:t>            Rybniční  č. p. 459</a:t>
            </a:r>
          </a:p>
          <a:p>
            <a:pPr>
              <a:buNone/>
            </a:pPr>
            <a:r>
              <a:rPr lang="cs-CZ" dirty="0" smtClean="0"/>
              <a:t>38601  Strakonice – </a:t>
            </a:r>
            <a:r>
              <a:rPr lang="cs-CZ" dirty="0" smtClean="0"/>
              <a:t>Strakonice1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Hodnocení - nutno označit a popsat 4 chyby,  4 komentáře.                                                            4   dobře – výborný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3   dobře – chvalitebný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2   dobře  - dobrý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1   dobře – dostatečný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0   dobře - nedostatečný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Archiv autorky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282</TotalTime>
  <Words>646</Words>
  <Application>Microsoft Office PowerPoint</Application>
  <PresentationFormat>Předvádění na obrazovce (4:3)</PresentationFormat>
  <Paragraphs>92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Postup při zpracování adres:</vt:lpstr>
      <vt:lpstr>Snímek 3</vt:lpstr>
      <vt:lpstr>Popište všechny chyby v této adrese:</vt:lpstr>
      <vt:lpstr>Správně napsané adresy</vt:lpstr>
      <vt:lpstr>HODNOCENÍ   ADRES</vt:lpstr>
      <vt:lpstr>VŠECHNY CHYBY V TÉTO ADRESE:</vt:lpstr>
      <vt:lpstr>Materiál: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Napište   adresy   správně</dc:title>
  <dc:creator>uzivatel</dc:creator>
  <cp:lastModifiedBy>leno</cp:lastModifiedBy>
  <cp:revision>52</cp:revision>
  <dcterms:created xsi:type="dcterms:W3CDTF">2012-09-19T13:15:45Z</dcterms:created>
  <dcterms:modified xsi:type="dcterms:W3CDTF">2013-03-26T12:09:33Z</dcterms:modified>
</cp:coreProperties>
</file>