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5" r:id="rId4"/>
    <p:sldId id="258" r:id="rId5"/>
    <p:sldId id="259" r:id="rId6"/>
    <p:sldId id="260" r:id="rId7"/>
    <p:sldId id="263" r:id="rId8"/>
    <p:sldId id="264" r:id="rId9"/>
    <p:sldId id="266" r:id="rId10"/>
    <p:sldId id="267" r:id="rId11"/>
    <p:sldId id="268" r:id="rId12"/>
    <p:sldId id="262" r:id="rId13"/>
    <p:sldId id="26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70ED9-571D-4F77-A9AD-2EA7CEE228DE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D0921-7C37-4E8E-B381-92F3A638E2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0684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70ED9-571D-4F77-A9AD-2EA7CEE228DE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D0921-7C37-4E8E-B381-92F3A638E2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03195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70ED9-571D-4F77-A9AD-2EA7CEE228DE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D0921-7C37-4E8E-B381-92F3A638E2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532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70ED9-571D-4F77-A9AD-2EA7CEE228DE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D0921-7C37-4E8E-B381-92F3A638E2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59428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70ED9-571D-4F77-A9AD-2EA7CEE228DE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D0921-7C37-4E8E-B381-92F3A638E2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0793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70ED9-571D-4F77-A9AD-2EA7CEE228DE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D0921-7C37-4E8E-B381-92F3A638E2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0435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70ED9-571D-4F77-A9AD-2EA7CEE228DE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D0921-7C37-4E8E-B381-92F3A638E2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66596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70ED9-571D-4F77-A9AD-2EA7CEE228DE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D0921-7C37-4E8E-B381-92F3A638E2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0846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70ED9-571D-4F77-A9AD-2EA7CEE228DE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D0921-7C37-4E8E-B381-92F3A638E2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5238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70ED9-571D-4F77-A9AD-2EA7CEE228DE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D0921-7C37-4E8E-B381-92F3A638E2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5269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870ED9-571D-4F77-A9AD-2EA7CEE228DE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7D0921-7C37-4E8E-B381-92F3A638E2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6617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870ED9-571D-4F77-A9AD-2EA7CEE228DE}" type="datetimeFigureOut">
              <a:rPr lang="cs-CZ" smtClean="0"/>
              <a:t>26.3.2013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7D0921-7C37-4E8E-B381-92F3A638E23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7347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VY_32_INOVACE_V_2_11_Velká čísla</a:t>
            </a:r>
          </a:p>
          <a:p>
            <a:endParaRPr lang="cs-CZ" b="1" dirty="0" smtClean="0"/>
          </a:p>
          <a:p>
            <a:r>
              <a:rPr lang="cs-CZ" b="1" dirty="0" smtClean="0"/>
              <a:t>Šablona číslo:    </a:t>
            </a:r>
            <a:r>
              <a:rPr lang="cs-CZ" dirty="0" smtClean="0"/>
              <a:t>V</a:t>
            </a:r>
            <a:r>
              <a:rPr lang="cs-CZ" b="1" dirty="0" smtClean="0"/>
              <a:t>         Sada číslo:     </a:t>
            </a:r>
            <a:r>
              <a:rPr lang="cs-CZ" dirty="0" smtClean="0"/>
              <a:t>2 </a:t>
            </a:r>
            <a:r>
              <a:rPr lang="cs-CZ" b="1" dirty="0" smtClean="0"/>
              <a:t>          Pořadové číslo DUM:   </a:t>
            </a:r>
            <a:r>
              <a:rPr lang="cs-CZ" dirty="0" smtClean="0"/>
              <a:t>11</a:t>
            </a:r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Romana Zikmundová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27259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89175" y="404664"/>
            <a:ext cx="8424936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Anotace: </a:t>
            </a:r>
            <a:r>
              <a:rPr lang="cs-CZ" dirty="0" smtClean="0"/>
              <a:t>čtení a zápis čísel přes 1 000</a:t>
            </a:r>
            <a:r>
              <a:rPr lang="cs-CZ" dirty="0"/>
              <a:t> </a:t>
            </a:r>
            <a:r>
              <a:rPr lang="cs-CZ" dirty="0" smtClean="0"/>
              <a:t>000, rozlišování víceciferných čísel, čísla sudá a lichá, řazení čísel vzestupně</a:t>
            </a:r>
          </a:p>
          <a:p>
            <a:pPr lvl="0"/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Očekávaný výstup</a:t>
            </a:r>
            <a:r>
              <a:rPr lang="cs-CZ" sz="1600" b="1" dirty="0" smtClean="0"/>
              <a:t>: </a:t>
            </a:r>
            <a:r>
              <a:rPr lang="cs-CZ" dirty="0" smtClean="0"/>
              <a:t>Žák </a:t>
            </a:r>
            <a:r>
              <a:rPr lang="cs-CZ" dirty="0"/>
              <a:t>č</a:t>
            </a:r>
            <a:r>
              <a:rPr lang="cs-CZ" dirty="0" smtClean="0"/>
              <a:t>te </a:t>
            </a:r>
            <a:r>
              <a:rPr lang="cs-CZ" dirty="0"/>
              <a:t>a zapisuje čísla větší </a:t>
            </a:r>
            <a:r>
              <a:rPr lang="cs-CZ" dirty="0" smtClean="0"/>
              <a:t>než 1 </a:t>
            </a:r>
            <a:r>
              <a:rPr lang="cs-CZ" dirty="0"/>
              <a:t>000 </a:t>
            </a:r>
            <a:r>
              <a:rPr lang="cs-CZ" dirty="0" smtClean="0"/>
              <a:t>000. Zvládá </a:t>
            </a:r>
            <a:r>
              <a:rPr lang="cs-CZ" dirty="0"/>
              <a:t>lineární uspořádání čísel  větších než 1 000 </a:t>
            </a:r>
            <a:r>
              <a:rPr lang="cs-CZ" dirty="0" smtClean="0"/>
              <a:t>000.</a:t>
            </a:r>
            <a:endParaRPr lang="cs-CZ" dirty="0"/>
          </a:p>
          <a:p>
            <a:pPr lvl="0"/>
            <a:endParaRPr lang="cs-CZ" dirty="0"/>
          </a:p>
          <a:p>
            <a:r>
              <a:rPr lang="cs-CZ" b="1" dirty="0" smtClean="0"/>
              <a:t>Druh učebního materiálu: </a:t>
            </a:r>
            <a:r>
              <a:rPr lang="cs-CZ" dirty="0" smtClean="0"/>
              <a:t>prezentace, výukový materiál, pracovní listy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Typická věková skupina: </a:t>
            </a:r>
            <a:r>
              <a:rPr lang="cs-CZ" dirty="0" smtClean="0"/>
              <a:t>10 – 11 let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Klíčová slova: </a:t>
            </a:r>
            <a:r>
              <a:rPr lang="cs-CZ" dirty="0" smtClean="0"/>
              <a:t>řády čísel, číslo, cifra, čísla sudá, lichá</a:t>
            </a:r>
            <a:endParaRPr lang="cs-CZ" b="1" dirty="0" smtClean="0"/>
          </a:p>
          <a:p>
            <a:endParaRPr lang="cs-CZ" dirty="0"/>
          </a:p>
          <a:p>
            <a:r>
              <a:rPr lang="cs-CZ" b="1" dirty="0" smtClean="0"/>
              <a:t>Pomůcky a materiál: </a:t>
            </a:r>
            <a:r>
              <a:rPr lang="cs-CZ" dirty="0" smtClean="0"/>
              <a:t>interaktivní tabule, pracovní listy, pero</a:t>
            </a:r>
          </a:p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Potřebný čas pro </a:t>
            </a:r>
            <a:r>
              <a:rPr lang="cs-CZ" b="1" smtClean="0"/>
              <a:t>výuku DUM: </a:t>
            </a:r>
            <a:r>
              <a:rPr lang="cs-CZ" smtClean="0"/>
              <a:t>35 </a:t>
            </a:r>
            <a:r>
              <a:rPr lang="cs-CZ" dirty="0" smtClean="0"/>
              <a:t>min</a:t>
            </a:r>
          </a:p>
        </p:txBody>
      </p:sp>
    </p:spTree>
    <p:extLst>
      <p:ext uri="{BB962C8B-B14F-4D97-AF65-F5344CB8AC3E}">
        <p14:creationId xmlns:p14="http://schemas.microsoft.com/office/powerpoint/2010/main" val="24123226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89175" y="404664"/>
            <a:ext cx="8424936" cy="535531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Metodické </a:t>
            </a:r>
            <a:r>
              <a:rPr lang="cs-CZ" b="1" dirty="0"/>
              <a:t>zhodnocení a popis práce s digitálním učebním materiálem</a:t>
            </a:r>
            <a:r>
              <a:rPr lang="cs-CZ" b="1" dirty="0" smtClean="0"/>
              <a:t>:</a:t>
            </a:r>
          </a:p>
          <a:p>
            <a:r>
              <a:rPr lang="cs-CZ" dirty="0"/>
              <a:t>Žáci </a:t>
            </a:r>
            <a:r>
              <a:rPr lang="cs-CZ" dirty="0" smtClean="0"/>
              <a:t>procvičují čtení a zápis velkých čísel, určují počet cifer, rozlišují čísla sudá a lichá, čísla řadí vzestupně. Chodí </a:t>
            </a:r>
            <a:r>
              <a:rPr lang="cs-CZ" dirty="0"/>
              <a:t>k interaktivní tabuli a pracují s jednotlivými snímky</a:t>
            </a:r>
            <a:r>
              <a:rPr lang="cs-CZ" dirty="0" smtClean="0"/>
              <a:t>.</a:t>
            </a:r>
            <a:endParaRPr lang="cs-CZ" dirty="0">
              <a:solidFill>
                <a:srgbClr val="FF0000"/>
              </a:solidFill>
            </a:endParaRPr>
          </a:p>
          <a:p>
            <a:endParaRPr lang="cs-CZ" b="1" dirty="0"/>
          </a:p>
          <a:p>
            <a:r>
              <a:rPr lang="cs-CZ" b="1" dirty="0" smtClean="0"/>
              <a:t>Snímek </a:t>
            </a:r>
            <a:r>
              <a:rPr lang="cs-CZ" b="1" dirty="0"/>
              <a:t>č</a:t>
            </a:r>
            <a:r>
              <a:rPr lang="cs-CZ" b="1" dirty="0" smtClean="0"/>
              <a:t>. 5 –</a:t>
            </a:r>
            <a:r>
              <a:rPr lang="cs-CZ" dirty="0"/>
              <a:t> </a:t>
            </a:r>
            <a:r>
              <a:rPr lang="cs-CZ" dirty="0" smtClean="0"/>
              <a:t>Žáci čtou čísla z interaktivní tabule, která se dotykem postupně objevují.</a:t>
            </a:r>
            <a:endParaRPr lang="cs-CZ" dirty="0"/>
          </a:p>
          <a:p>
            <a:endParaRPr lang="cs-CZ" b="1" dirty="0" smtClean="0"/>
          </a:p>
          <a:p>
            <a:r>
              <a:rPr lang="cs-CZ" b="1" dirty="0" smtClean="0"/>
              <a:t>Snímek </a:t>
            </a:r>
            <a:r>
              <a:rPr lang="cs-CZ" b="1" dirty="0"/>
              <a:t>č. </a:t>
            </a:r>
            <a:r>
              <a:rPr lang="cs-CZ" b="1" dirty="0" smtClean="0"/>
              <a:t>6 –</a:t>
            </a:r>
            <a:r>
              <a:rPr lang="cs-CZ" dirty="0"/>
              <a:t> </a:t>
            </a:r>
            <a:r>
              <a:rPr lang="cs-CZ" dirty="0" smtClean="0"/>
              <a:t>Žáci řadí čísla podle počtu cifer. Určí pozici čísla, dotknou se čísla, zkontrolují svoji odpověď.</a:t>
            </a:r>
          </a:p>
          <a:p>
            <a:endParaRPr lang="cs-CZ" dirty="0"/>
          </a:p>
          <a:p>
            <a:r>
              <a:rPr lang="cs-CZ" b="1" dirty="0"/>
              <a:t>Snímek č. </a:t>
            </a:r>
            <a:r>
              <a:rPr lang="cs-CZ" b="1" dirty="0" smtClean="0"/>
              <a:t>7 – </a:t>
            </a:r>
            <a:r>
              <a:rPr lang="cs-CZ" dirty="0" smtClean="0"/>
              <a:t>Žáci rozlišují sudá a lichá čísla. Dotykem se číslo dostane do správného sloupečku.</a:t>
            </a:r>
          </a:p>
          <a:p>
            <a:endParaRPr lang="cs-CZ" dirty="0"/>
          </a:p>
          <a:p>
            <a:r>
              <a:rPr lang="cs-CZ" b="1" dirty="0"/>
              <a:t>Snímek č. </a:t>
            </a:r>
            <a:r>
              <a:rPr lang="cs-CZ" b="1" dirty="0" smtClean="0"/>
              <a:t>8 – </a:t>
            </a:r>
            <a:r>
              <a:rPr lang="cs-CZ" dirty="0" smtClean="0"/>
              <a:t>Žáci řadí čísla vzestupně. Dotknou se čísla, zkontrolují svoji odpověď.</a:t>
            </a:r>
          </a:p>
          <a:p>
            <a:endParaRPr lang="cs-CZ" dirty="0"/>
          </a:p>
          <a:p>
            <a:r>
              <a:rPr lang="cs-CZ" b="1" dirty="0"/>
              <a:t>Snímek č. 9 </a:t>
            </a:r>
            <a:r>
              <a:rPr lang="cs-CZ" dirty="0"/>
              <a:t>lze použít jako pracovní list. Žáci </a:t>
            </a:r>
            <a:r>
              <a:rPr lang="cs-CZ" dirty="0" smtClean="0"/>
              <a:t>řadí čísla vzestupně a zapisují je na linky. Kontrola </a:t>
            </a:r>
            <a:r>
              <a:rPr lang="cs-CZ" dirty="0"/>
              <a:t>je provedena na interaktivní tabuli.</a:t>
            </a:r>
          </a:p>
          <a:p>
            <a:endParaRPr lang="cs-CZ" dirty="0" smtClean="0"/>
          </a:p>
          <a:p>
            <a:r>
              <a:rPr lang="cs-CZ" b="1" dirty="0" smtClean="0"/>
              <a:t>Snímek </a:t>
            </a:r>
            <a:r>
              <a:rPr lang="cs-CZ" b="1" dirty="0"/>
              <a:t>č. </a:t>
            </a:r>
            <a:r>
              <a:rPr lang="cs-CZ" b="1" dirty="0" smtClean="0"/>
              <a:t>11 </a:t>
            </a:r>
            <a:r>
              <a:rPr lang="cs-CZ" dirty="0" smtClean="0"/>
              <a:t>lze použít jako pracovní list. Žáci zapisují do tabulky čísla. </a:t>
            </a:r>
            <a:r>
              <a:rPr lang="cs-CZ" dirty="0"/>
              <a:t>Kontrola je provedena na interaktivní </a:t>
            </a:r>
            <a:r>
              <a:rPr lang="cs-CZ" dirty="0" smtClean="0"/>
              <a:t>tabuli</a:t>
            </a:r>
            <a:r>
              <a:rPr lang="cs-CZ" dirty="0"/>
              <a:t> </a:t>
            </a:r>
            <a:r>
              <a:rPr lang="cs-CZ" b="1" dirty="0" smtClean="0"/>
              <a:t>(</a:t>
            </a:r>
            <a:r>
              <a:rPr lang="cs-CZ" b="1" dirty="0"/>
              <a:t>s</a:t>
            </a:r>
            <a:r>
              <a:rPr lang="cs-CZ" b="1" dirty="0" smtClean="0"/>
              <a:t>nímek </a:t>
            </a:r>
            <a:r>
              <a:rPr lang="cs-CZ" b="1" dirty="0"/>
              <a:t>č. </a:t>
            </a:r>
            <a:r>
              <a:rPr lang="cs-CZ" b="1" dirty="0" smtClean="0"/>
              <a:t>12)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46665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Skupina 15"/>
          <p:cNvGrpSpPr/>
          <p:nvPr/>
        </p:nvGrpSpPr>
        <p:grpSpPr>
          <a:xfrm>
            <a:off x="1259632" y="217261"/>
            <a:ext cx="6480441" cy="6365186"/>
            <a:chOff x="1259632" y="217261"/>
            <a:chExt cx="6480441" cy="6365186"/>
          </a:xfrm>
        </p:grpSpPr>
        <p:sp>
          <p:nvSpPr>
            <p:cNvPr id="5" name="TextovéPole 4"/>
            <p:cNvSpPr txBox="1"/>
            <p:nvPr/>
          </p:nvSpPr>
          <p:spPr>
            <a:xfrm>
              <a:off x="1531322" y="3166127"/>
              <a:ext cx="6208751" cy="3416320"/>
            </a:xfrm>
            <a:prstGeom prst="rect">
              <a:avLst/>
            </a:prstGeom>
            <a:noFill/>
            <a:ln>
              <a:solidFill>
                <a:schemeClr val="accent5">
                  <a:lumMod val="20000"/>
                  <a:lumOff val="80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r>
                <a:rPr lang="cs-CZ" sz="5400" b="1" dirty="0" smtClean="0"/>
                <a:t>           </a:t>
              </a:r>
              <a:r>
                <a:rPr lang="cs-CZ" sz="5400" b="1" dirty="0" smtClean="0">
                  <a:solidFill>
                    <a:srgbClr val="FFC000"/>
                  </a:solidFill>
                </a:rPr>
                <a:t>1</a:t>
              </a:r>
              <a:r>
                <a:rPr lang="cs-CZ" sz="5400" b="1" dirty="0" smtClean="0"/>
                <a:t>   </a:t>
              </a:r>
              <a:r>
                <a:rPr lang="cs-CZ" sz="5400" b="1" dirty="0" smtClean="0">
                  <a:solidFill>
                    <a:srgbClr val="0070C0"/>
                  </a:solidFill>
                </a:rPr>
                <a:t>0</a:t>
              </a:r>
              <a:r>
                <a:rPr lang="cs-CZ" sz="5400" b="1" dirty="0" smtClean="0"/>
                <a:t> </a:t>
              </a:r>
              <a:r>
                <a:rPr lang="cs-CZ" sz="5400" b="1" dirty="0" smtClean="0">
                  <a:solidFill>
                    <a:srgbClr val="C00000"/>
                  </a:solidFill>
                </a:rPr>
                <a:t>0</a:t>
              </a:r>
              <a:r>
                <a:rPr lang="cs-CZ" sz="5400" b="1" dirty="0" smtClean="0"/>
                <a:t> </a:t>
              </a:r>
              <a:r>
                <a:rPr lang="cs-CZ" sz="5400" b="1" dirty="0" smtClean="0">
                  <a:solidFill>
                    <a:schemeClr val="accent3">
                      <a:lumMod val="75000"/>
                    </a:schemeClr>
                  </a:solidFill>
                </a:rPr>
                <a:t>0</a:t>
              </a:r>
              <a:r>
                <a:rPr lang="cs-CZ" sz="5400" b="1" dirty="0" smtClean="0"/>
                <a:t>   </a:t>
              </a:r>
              <a:r>
                <a:rPr lang="cs-CZ" sz="5400" b="1" dirty="0" smtClean="0">
                  <a:solidFill>
                    <a:schemeClr val="tx2">
                      <a:lumMod val="75000"/>
                    </a:schemeClr>
                  </a:solidFill>
                </a:rPr>
                <a:t>0</a:t>
              </a:r>
              <a:r>
                <a:rPr lang="cs-CZ" sz="5400" b="1" dirty="0" smtClean="0"/>
                <a:t> </a:t>
              </a:r>
              <a:r>
                <a:rPr lang="cs-CZ" sz="5400" b="1" dirty="0" smtClean="0">
                  <a:solidFill>
                    <a:schemeClr val="accent6">
                      <a:lumMod val="75000"/>
                    </a:schemeClr>
                  </a:solidFill>
                </a:rPr>
                <a:t>0</a:t>
              </a:r>
              <a:r>
                <a:rPr lang="cs-CZ" sz="5400" b="1" dirty="0" smtClean="0"/>
                <a:t> </a:t>
              </a:r>
              <a:r>
                <a:rPr lang="cs-CZ" sz="5400" b="1" dirty="0" smtClean="0">
                  <a:solidFill>
                    <a:srgbClr val="7030A0"/>
                  </a:solidFill>
                </a:rPr>
                <a:t>0</a:t>
              </a:r>
              <a:r>
                <a:rPr lang="cs-CZ" sz="5400" b="1" dirty="0" smtClean="0"/>
                <a:t> </a:t>
              </a:r>
            </a:p>
            <a:p>
              <a:r>
                <a:rPr lang="cs-CZ" sz="5400" b="1" dirty="0" smtClean="0"/>
                <a:t>        </a:t>
              </a:r>
              <a:r>
                <a:rPr lang="cs-CZ" sz="5400" b="1" dirty="0" smtClean="0">
                  <a:solidFill>
                    <a:srgbClr val="00B050"/>
                  </a:solidFill>
                </a:rPr>
                <a:t>1</a:t>
              </a:r>
              <a:r>
                <a:rPr lang="cs-CZ" sz="5400" b="1" dirty="0" smtClean="0"/>
                <a:t> </a:t>
              </a:r>
              <a:r>
                <a:rPr lang="cs-CZ" sz="5400" b="1" dirty="0" smtClean="0">
                  <a:solidFill>
                    <a:srgbClr val="FFC000"/>
                  </a:solidFill>
                </a:rPr>
                <a:t>0</a:t>
              </a:r>
              <a:r>
                <a:rPr lang="cs-CZ" sz="5400" b="1" dirty="0" smtClean="0"/>
                <a:t>   </a:t>
              </a:r>
              <a:r>
                <a:rPr lang="cs-CZ" sz="5400" b="1" dirty="0" smtClean="0">
                  <a:solidFill>
                    <a:srgbClr val="0070C0"/>
                  </a:solidFill>
                </a:rPr>
                <a:t>0</a:t>
              </a:r>
              <a:r>
                <a:rPr lang="cs-CZ" sz="5400" b="1" dirty="0" smtClean="0"/>
                <a:t> </a:t>
              </a:r>
              <a:r>
                <a:rPr lang="cs-CZ" sz="5400" b="1" dirty="0" smtClean="0">
                  <a:solidFill>
                    <a:srgbClr val="C00000"/>
                  </a:solidFill>
                </a:rPr>
                <a:t>0</a:t>
              </a:r>
              <a:r>
                <a:rPr lang="cs-CZ" sz="5400" b="1" dirty="0" smtClean="0"/>
                <a:t> </a:t>
              </a:r>
              <a:r>
                <a:rPr lang="cs-CZ" sz="5400" b="1" dirty="0" smtClean="0">
                  <a:solidFill>
                    <a:schemeClr val="accent3">
                      <a:lumMod val="75000"/>
                    </a:schemeClr>
                  </a:solidFill>
                </a:rPr>
                <a:t>0</a:t>
              </a:r>
              <a:r>
                <a:rPr lang="cs-CZ" sz="5400" b="1" dirty="0" smtClean="0"/>
                <a:t>   </a:t>
              </a:r>
              <a:r>
                <a:rPr lang="cs-CZ" sz="5400" b="1" dirty="0" smtClean="0">
                  <a:solidFill>
                    <a:schemeClr val="tx2">
                      <a:lumMod val="75000"/>
                    </a:schemeClr>
                  </a:solidFill>
                </a:rPr>
                <a:t>0</a:t>
              </a:r>
              <a:r>
                <a:rPr lang="cs-CZ" sz="5400" b="1" dirty="0" smtClean="0"/>
                <a:t> </a:t>
              </a:r>
              <a:r>
                <a:rPr lang="cs-CZ" sz="5400" b="1" dirty="0" smtClean="0">
                  <a:solidFill>
                    <a:schemeClr val="accent6">
                      <a:lumMod val="75000"/>
                    </a:schemeClr>
                  </a:solidFill>
                </a:rPr>
                <a:t>0</a:t>
              </a:r>
              <a:r>
                <a:rPr lang="cs-CZ" sz="5400" b="1" dirty="0" smtClean="0"/>
                <a:t> </a:t>
              </a:r>
              <a:r>
                <a:rPr lang="cs-CZ" sz="5400" b="1" dirty="0" smtClean="0">
                  <a:solidFill>
                    <a:srgbClr val="7030A0"/>
                  </a:solidFill>
                </a:rPr>
                <a:t>0</a:t>
              </a:r>
            </a:p>
            <a:p>
              <a:r>
                <a:rPr lang="cs-CZ" sz="5400" b="1" dirty="0" smtClean="0"/>
                <a:t>     </a:t>
              </a:r>
              <a:r>
                <a:rPr lang="cs-CZ" sz="5400" b="1" dirty="0" smtClean="0">
                  <a:solidFill>
                    <a:srgbClr val="FF0000"/>
                  </a:solidFill>
                </a:rPr>
                <a:t>1</a:t>
              </a:r>
              <a:r>
                <a:rPr lang="cs-CZ" sz="5400" b="1" dirty="0" smtClean="0"/>
                <a:t> </a:t>
              </a:r>
              <a:r>
                <a:rPr lang="cs-CZ" sz="5400" b="1" dirty="0" smtClean="0">
                  <a:solidFill>
                    <a:srgbClr val="00B050"/>
                  </a:solidFill>
                </a:rPr>
                <a:t>0</a:t>
              </a:r>
              <a:r>
                <a:rPr lang="cs-CZ" sz="5400" b="1" dirty="0" smtClean="0"/>
                <a:t> </a:t>
              </a:r>
              <a:r>
                <a:rPr lang="cs-CZ" sz="5400" b="1" dirty="0" smtClean="0">
                  <a:solidFill>
                    <a:srgbClr val="FFC000"/>
                  </a:solidFill>
                </a:rPr>
                <a:t>0</a:t>
              </a:r>
              <a:r>
                <a:rPr lang="cs-CZ" sz="5400" b="1" dirty="0" smtClean="0"/>
                <a:t>   </a:t>
              </a:r>
              <a:r>
                <a:rPr lang="cs-CZ" sz="5400" b="1" dirty="0" smtClean="0">
                  <a:solidFill>
                    <a:srgbClr val="0070C0"/>
                  </a:solidFill>
                </a:rPr>
                <a:t>0</a:t>
              </a:r>
              <a:r>
                <a:rPr lang="cs-CZ" sz="5400" b="1" dirty="0" smtClean="0"/>
                <a:t> </a:t>
              </a:r>
              <a:r>
                <a:rPr lang="cs-CZ" sz="5400" b="1" dirty="0" smtClean="0">
                  <a:solidFill>
                    <a:srgbClr val="C00000"/>
                  </a:solidFill>
                </a:rPr>
                <a:t>0</a:t>
              </a:r>
              <a:r>
                <a:rPr lang="cs-CZ" sz="5400" b="1" dirty="0" smtClean="0"/>
                <a:t> </a:t>
              </a:r>
              <a:r>
                <a:rPr lang="cs-CZ" sz="5400" b="1" dirty="0" smtClean="0">
                  <a:solidFill>
                    <a:schemeClr val="accent3">
                      <a:lumMod val="75000"/>
                    </a:schemeClr>
                  </a:solidFill>
                </a:rPr>
                <a:t>0</a:t>
              </a:r>
              <a:r>
                <a:rPr lang="cs-CZ" sz="5400" b="1" dirty="0" smtClean="0"/>
                <a:t>   </a:t>
              </a:r>
              <a:r>
                <a:rPr lang="cs-CZ" sz="5400" b="1" dirty="0" smtClean="0">
                  <a:solidFill>
                    <a:schemeClr val="tx2">
                      <a:lumMod val="75000"/>
                    </a:schemeClr>
                  </a:solidFill>
                </a:rPr>
                <a:t>0</a:t>
              </a:r>
              <a:r>
                <a:rPr lang="cs-CZ" sz="5400" b="1" dirty="0" smtClean="0"/>
                <a:t> </a:t>
              </a:r>
              <a:r>
                <a:rPr lang="cs-CZ" sz="5400" b="1" dirty="0" smtClean="0">
                  <a:solidFill>
                    <a:schemeClr val="accent6">
                      <a:lumMod val="75000"/>
                    </a:schemeClr>
                  </a:solidFill>
                </a:rPr>
                <a:t>0</a:t>
              </a:r>
              <a:r>
                <a:rPr lang="cs-CZ" sz="5400" b="1" dirty="0" smtClean="0"/>
                <a:t> </a:t>
              </a:r>
              <a:r>
                <a:rPr lang="cs-CZ" sz="5400" b="1" dirty="0" smtClean="0">
                  <a:solidFill>
                    <a:srgbClr val="7030A0"/>
                  </a:solidFill>
                </a:rPr>
                <a:t>0</a:t>
              </a:r>
            </a:p>
            <a:p>
              <a:r>
                <a:rPr lang="cs-CZ" sz="5400" b="1" dirty="0" smtClean="0"/>
                <a:t>1   </a:t>
              </a:r>
              <a:r>
                <a:rPr lang="cs-CZ" sz="5400" b="1" dirty="0" smtClean="0">
                  <a:solidFill>
                    <a:srgbClr val="FF0000"/>
                  </a:solidFill>
                </a:rPr>
                <a:t>0</a:t>
              </a:r>
              <a:r>
                <a:rPr lang="cs-CZ" sz="5400" b="1" dirty="0" smtClean="0"/>
                <a:t> </a:t>
              </a:r>
              <a:r>
                <a:rPr lang="cs-CZ" sz="5400" b="1" dirty="0" smtClean="0">
                  <a:solidFill>
                    <a:srgbClr val="00B050"/>
                  </a:solidFill>
                </a:rPr>
                <a:t>0</a:t>
              </a:r>
              <a:r>
                <a:rPr lang="cs-CZ" sz="5400" b="1" dirty="0" smtClean="0"/>
                <a:t> </a:t>
              </a:r>
              <a:r>
                <a:rPr lang="cs-CZ" sz="5400" b="1" dirty="0" smtClean="0">
                  <a:solidFill>
                    <a:srgbClr val="FFC000"/>
                  </a:solidFill>
                </a:rPr>
                <a:t>0</a:t>
              </a:r>
              <a:r>
                <a:rPr lang="cs-CZ" sz="5400" b="1" dirty="0" smtClean="0"/>
                <a:t>   </a:t>
              </a:r>
              <a:r>
                <a:rPr lang="cs-CZ" sz="5400" b="1" dirty="0" smtClean="0">
                  <a:solidFill>
                    <a:srgbClr val="0070C0"/>
                  </a:solidFill>
                </a:rPr>
                <a:t>0</a:t>
              </a:r>
              <a:r>
                <a:rPr lang="cs-CZ" sz="5400" b="1" dirty="0" smtClean="0"/>
                <a:t> </a:t>
              </a:r>
              <a:r>
                <a:rPr lang="cs-CZ" sz="5400" b="1" dirty="0" smtClean="0">
                  <a:solidFill>
                    <a:srgbClr val="C00000"/>
                  </a:solidFill>
                </a:rPr>
                <a:t>0</a:t>
              </a:r>
              <a:r>
                <a:rPr lang="cs-CZ" sz="5400" b="1" dirty="0" smtClean="0"/>
                <a:t> </a:t>
              </a:r>
              <a:r>
                <a:rPr lang="cs-CZ" sz="5400" b="1" dirty="0" smtClean="0">
                  <a:solidFill>
                    <a:schemeClr val="accent3">
                      <a:lumMod val="75000"/>
                    </a:schemeClr>
                  </a:solidFill>
                </a:rPr>
                <a:t>0</a:t>
              </a:r>
              <a:r>
                <a:rPr lang="cs-CZ" sz="5400" b="1" dirty="0" smtClean="0"/>
                <a:t>   </a:t>
              </a:r>
              <a:r>
                <a:rPr lang="cs-CZ" sz="5400" b="1" dirty="0" smtClean="0">
                  <a:solidFill>
                    <a:schemeClr val="tx2">
                      <a:lumMod val="75000"/>
                    </a:schemeClr>
                  </a:solidFill>
                </a:rPr>
                <a:t>0</a:t>
              </a:r>
              <a:r>
                <a:rPr lang="cs-CZ" sz="5400" b="1" dirty="0" smtClean="0"/>
                <a:t> </a:t>
              </a:r>
              <a:r>
                <a:rPr lang="cs-CZ" sz="5400" b="1" dirty="0" smtClean="0">
                  <a:solidFill>
                    <a:schemeClr val="accent6">
                      <a:lumMod val="75000"/>
                    </a:schemeClr>
                  </a:solidFill>
                </a:rPr>
                <a:t>0</a:t>
              </a:r>
              <a:r>
                <a:rPr lang="cs-CZ" sz="5400" b="1" dirty="0" smtClean="0"/>
                <a:t> </a:t>
              </a:r>
              <a:r>
                <a:rPr lang="cs-CZ" sz="5400" b="1" dirty="0" smtClean="0">
                  <a:solidFill>
                    <a:srgbClr val="7030A0"/>
                  </a:solidFill>
                </a:rPr>
                <a:t>0</a:t>
              </a:r>
              <a:r>
                <a:rPr lang="cs-CZ" sz="5400" b="1" dirty="0" smtClean="0"/>
                <a:t> </a:t>
              </a:r>
              <a:endParaRPr lang="cs-CZ" sz="5400" b="1" dirty="0"/>
            </a:p>
          </p:txBody>
        </p:sp>
        <p:sp>
          <p:nvSpPr>
            <p:cNvPr id="6" name="TextovéPole 5"/>
            <p:cNvSpPr txBox="1"/>
            <p:nvPr/>
          </p:nvSpPr>
          <p:spPr>
            <a:xfrm>
              <a:off x="1259632" y="1327073"/>
              <a:ext cx="800219" cy="1838132"/>
            </a:xfrm>
            <a:prstGeom prst="rect">
              <a:avLst/>
            </a:prstGeom>
            <a:noFill/>
          </p:spPr>
          <p:txBody>
            <a:bodyPr vert="vert270" wrap="none" rtlCol="0">
              <a:spAutoFit/>
            </a:bodyPr>
            <a:lstStyle/>
            <a:p>
              <a:r>
                <a:rPr lang="cs-CZ" sz="4000" b="1" dirty="0" smtClean="0"/>
                <a:t>miliardy</a:t>
              </a:r>
              <a:endParaRPr lang="cs-CZ" sz="4000" b="1" dirty="0"/>
            </a:p>
          </p:txBody>
        </p:sp>
        <p:sp>
          <p:nvSpPr>
            <p:cNvPr id="7" name="TextovéPole 6"/>
            <p:cNvSpPr txBox="1"/>
            <p:nvPr/>
          </p:nvSpPr>
          <p:spPr>
            <a:xfrm>
              <a:off x="2090933" y="864767"/>
              <a:ext cx="800219" cy="2300438"/>
            </a:xfrm>
            <a:prstGeom prst="rect">
              <a:avLst/>
            </a:prstGeom>
            <a:noFill/>
          </p:spPr>
          <p:txBody>
            <a:bodyPr vert="vert270"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0000"/>
                  </a:solidFill>
                </a:rPr>
                <a:t>stamiliony</a:t>
              </a:r>
              <a:endParaRPr lang="cs-CZ" sz="4000" b="1" dirty="0">
                <a:solidFill>
                  <a:srgbClr val="FF0000"/>
                </a:solidFill>
              </a:endParaRPr>
            </a:p>
          </p:txBody>
        </p:sp>
        <p:sp>
          <p:nvSpPr>
            <p:cNvPr id="8" name="TextovéPole 7"/>
            <p:cNvSpPr txBox="1"/>
            <p:nvPr/>
          </p:nvSpPr>
          <p:spPr>
            <a:xfrm>
              <a:off x="2627784" y="217261"/>
              <a:ext cx="800219" cy="2972930"/>
            </a:xfrm>
            <a:prstGeom prst="rect">
              <a:avLst/>
            </a:prstGeom>
            <a:noFill/>
          </p:spPr>
          <p:txBody>
            <a:bodyPr vert="vert270" wrap="none" rtlCol="0">
              <a:spAutoFit/>
            </a:bodyPr>
            <a:lstStyle/>
            <a:p>
              <a:r>
                <a:rPr lang="cs-CZ" sz="4000" b="1" dirty="0" err="1" smtClean="0">
                  <a:solidFill>
                    <a:srgbClr val="00B050"/>
                  </a:solidFill>
                </a:rPr>
                <a:t>desetimiliony</a:t>
              </a:r>
              <a:endParaRPr lang="cs-CZ" sz="4000" b="1" dirty="0">
                <a:solidFill>
                  <a:srgbClr val="00B050"/>
                </a:solidFill>
              </a:endParaRPr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3111226" y="1515374"/>
              <a:ext cx="800219" cy="1674817"/>
            </a:xfrm>
            <a:prstGeom prst="rect">
              <a:avLst/>
            </a:prstGeom>
            <a:noFill/>
          </p:spPr>
          <p:txBody>
            <a:bodyPr vert="vert270"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FFC000"/>
                  </a:solidFill>
                </a:rPr>
                <a:t>miliony</a:t>
              </a:r>
              <a:endParaRPr lang="cs-CZ" sz="4000" b="1" dirty="0">
                <a:solidFill>
                  <a:srgbClr val="FFC000"/>
                </a:solidFill>
              </a:endParaRPr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4427984" y="660266"/>
              <a:ext cx="800219" cy="2499723"/>
            </a:xfrm>
            <a:prstGeom prst="rect">
              <a:avLst/>
            </a:prstGeom>
            <a:noFill/>
          </p:spPr>
          <p:txBody>
            <a:bodyPr vert="vert270"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C00000"/>
                  </a:solidFill>
                </a:rPr>
                <a:t>desetitisíce</a:t>
              </a:r>
              <a:endParaRPr lang="cs-CZ" sz="4000" b="1" dirty="0">
                <a:solidFill>
                  <a:srgbClr val="C00000"/>
                </a:solidFill>
              </a:endParaRPr>
            </a:p>
          </p:txBody>
        </p:sp>
        <p:sp>
          <p:nvSpPr>
            <p:cNvPr id="11" name="TextovéPole 10"/>
            <p:cNvSpPr txBox="1"/>
            <p:nvPr/>
          </p:nvSpPr>
          <p:spPr>
            <a:xfrm>
              <a:off x="4923909" y="1958379"/>
              <a:ext cx="800219" cy="1201611"/>
            </a:xfrm>
            <a:prstGeom prst="rect">
              <a:avLst/>
            </a:prstGeom>
            <a:noFill/>
          </p:spPr>
          <p:txBody>
            <a:bodyPr vert="vert270"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accent3">
                      <a:lumMod val="75000"/>
                    </a:schemeClr>
                  </a:solidFill>
                </a:rPr>
                <a:t>tisíce</a:t>
              </a:r>
              <a:endParaRPr lang="cs-CZ" sz="4000" b="1" dirty="0">
                <a:solidFill>
                  <a:schemeClr val="accent3">
                    <a:lumMod val="75000"/>
                  </a:schemeClr>
                </a:solidFill>
              </a:endParaRPr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5724128" y="1688498"/>
              <a:ext cx="800219" cy="1471493"/>
            </a:xfrm>
            <a:prstGeom prst="rect">
              <a:avLst/>
            </a:prstGeom>
            <a:noFill/>
          </p:spPr>
          <p:txBody>
            <a:bodyPr vert="vert270"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tx2">
                      <a:lumMod val="75000"/>
                    </a:schemeClr>
                  </a:solidFill>
                </a:rPr>
                <a:t>stovky</a:t>
              </a:r>
              <a:endParaRPr lang="cs-CZ" sz="4000" b="1" dirty="0">
                <a:solidFill>
                  <a:schemeClr val="tx2">
                    <a:lumMod val="75000"/>
                  </a:schemeClr>
                </a:solidFill>
              </a:endParaRPr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6260121" y="1533584"/>
              <a:ext cx="800219" cy="1626407"/>
            </a:xfrm>
            <a:prstGeom prst="rect">
              <a:avLst/>
            </a:prstGeom>
            <a:noFill/>
          </p:spPr>
          <p:txBody>
            <a:bodyPr vert="vert270" wrap="none" rtlCol="0">
              <a:spAutoFit/>
            </a:bodyPr>
            <a:lstStyle/>
            <a:p>
              <a:r>
                <a:rPr lang="cs-CZ" sz="4000" b="1" dirty="0" smtClean="0">
                  <a:solidFill>
                    <a:schemeClr val="accent6">
                      <a:lumMod val="75000"/>
                    </a:schemeClr>
                  </a:solidFill>
                </a:rPr>
                <a:t>desítky</a:t>
              </a:r>
              <a:endParaRPr lang="cs-CZ" sz="4000" b="1" dirty="0">
                <a:solidFill>
                  <a:schemeClr val="accent6">
                    <a:lumMod val="75000"/>
                  </a:schemeClr>
                </a:solidFill>
              </a:endParaRPr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6694647" y="1187740"/>
              <a:ext cx="800219" cy="1977464"/>
            </a:xfrm>
            <a:prstGeom prst="rect">
              <a:avLst/>
            </a:prstGeom>
            <a:noFill/>
          </p:spPr>
          <p:txBody>
            <a:bodyPr vert="vert270"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7030A0"/>
                  </a:solidFill>
                </a:rPr>
                <a:t>jednotky</a:t>
              </a:r>
              <a:endParaRPr lang="cs-CZ" sz="4000" b="1" dirty="0">
                <a:solidFill>
                  <a:srgbClr val="7030A0"/>
                </a:solidFill>
              </a:endParaRPr>
            </a:p>
          </p:txBody>
        </p:sp>
        <p:sp>
          <p:nvSpPr>
            <p:cNvPr id="15" name="TextovéPole 14"/>
            <p:cNvSpPr txBox="1"/>
            <p:nvPr/>
          </p:nvSpPr>
          <p:spPr>
            <a:xfrm>
              <a:off x="3902054" y="1343640"/>
              <a:ext cx="800219" cy="1822487"/>
            </a:xfrm>
            <a:prstGeom prst="rect">
              <a:avLst/>
            </a:prstGeom>
            <a:noFill/>
          </p:spPr>
          <p:txBody>
            <a:bodyPr vert="vert270" wrap="none" rtlCol="0">
              <a:spAutoFit/>
            </a:bodyPr>
            <a:lstStyle/>
            <a:p>
              <a:r>
                <a:rPr lang="cs-CZ" sz="4000" b="1" dirty="0" smtClean="0">
                  <a:solidFill>
                    <a:srgbClr val="0070C0"/>
                  </a:solidFill>
                </a:rPr>
                <a:t>statisíce</a:t>
              </a:r>
              <a:endParaRPr lang="cs-CZ" sz="4000" b="1" dirty="0">
                <a:solidFill>
                  <a:srgbClr val="0070C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246661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odorovný svitek 1"/>
          <p:cNvSpPr/>
          <p:nvPr/>
        </p:nvSpPr>
        <p:spPr>
          <a:xfrm>
            <a:off x="537263" y="3339022"/>
            <a:ext cx="1584176" cy="1033272"/>
          </a:xfrm>
          <a:prstGeom prst="horizontalScrol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92 145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3" name="Vlna 2"/>
          <p:cNvSpPr/>
          <p:nvPr/>
        </p:nvSpPr>
        <p:spPr>
          <a:xfrm>
            <a:off x="2339752" y="163104"/>
            <a:ext cx="4104456" cy="914400"/>
          </a:xfrm>
          <a:prstGeom prst="wav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Čtěte správně čísla: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Vodorovný svitek 3"/>
          <p:cNvSpPr/>
          <p:nvPr/>
        </p:nvSpPr>
        <p:spPr>
          <a:xfrm>
            <a:off x="260736" y="4693116"/>
            <a:ext cx="2436020" cy="1033272"/>
          </a:xfrm>
          <a:prstGeom prst="horizontalScrol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5 369 118 000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5" name="Vodorovný svitek 4"/>
          <p:cNvSpPr/>
          <p:nvPr/>
        </p:nvSpPr>
        <p:spPr>
          <a:xfrm>
            <a:off x="5760132" y="2388670"/>
            <a:ext cx="2664295" cy="1033272"/>
          </a:xfrm>
          <a:prstGeom prst="horizontalScrol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12 980 432 000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Vodorovný svitek 5"/>
          <p:cNvSpPr/>
          <p:nvPr/>
        </p:nvSpPr>
        <p:spPr>
          <a:xfrm>
            <a:off x="6745702" y="5827440"/>
            <a:ext cx="1944216" cy="1033272"/>
          </a:xfrm>
          <a:prstGeom prst="horizontalScrol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9 374 150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7" name="Vodorovný svitek 6"/>
          <p:cNvSpPr/>
          <p:nvPr/>
        </p:nvSpPr>
        <p:spPr>
          <a:xfrm>
            <a:off x="4254264" y="5102225"/>
            <a:ext cx="1584176" cy="1033272"/>
          </a:xfrm>
          <a:prstGeom prst="horizontalScrol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71 690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8" name="Vodorovný svitek 7"/>
          <p:cNvSpPr/>
          <p:nvPr/>
        </p:nvSpPr>
        <p:spPr>
          <a:xfrm>
            <a:off x="6876256" y="3411923"/>
            <a:ext cx="2160239" cy="1033272"/>
          </a:xfrm>
          <a:prstGeom prst="horizontalScrol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47 350 800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9" name="Vodorovný svitek 8"/>
          <p:cNvSpPr/>
          <p:nvPr/>
        </p:nvSpPr>
        <p:spPr>
          <a:xfrm>
            <a:off x="1931807" y="5746702"/>
            <a:ext cx="2034061" cy="1033272"/>
          </a:xfrm>
          <a:prstGeom prst="horizontalScrol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34 563 000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0" name="Vodorovný svitek 9"/>
          <p:cNvSpPr/>
          <p:nvPr/>
        </p:nvSpPr>
        <p:spPr>
          <a:xfrm>
            <a:off x="3040055" y="3855658"/>
            <a:ext cx="2232248" cy="1033272"/>
          </a:xfrm>
          <a:prstGeom prst="horizontalScrol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300 830 500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1" name="Vodorovný svitek 10"/>
          <p:cNvSpPr/>
          <p:nvPr/>
        </p:nvSpPr>
        <p:spPr>
          <a:xfrm>
            <a:off x="4067944" y="1362120"/>
            <a:ext cx="1584176" cy="1033272"/>
          </a:xfrm>
          <a:prstGeom prst="horizontalScrol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500 324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2" name="Vodorovný svitek 11"/>
          <p:cNvSpPr/>
          <p:nvPr/>
        </p:nvSpPr>
        <p:spPr>
          <a:xfrm>
            <a:off x="6817710" y="1077504"/>
            <a:ext cx="1872208" cy="1033272"/>
          </a:xfrm>
          <a:prstGeom prst="horizontalScrol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2 457 200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3" name="Vodorovný svitek 12"/>
          <p:cNvSpPr/>
          <p:nvPr/>
        </p:nvSpPr>
        <p:spPr>
          <a:xfrm>
            <a:off x="231539" y="2196477"/>
            <a:ext cx="1584175" cy="1033272"/>
          </a:xfrm>
          <a:prstGeom prst="horizontalScrol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618 208                     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4" name="Vodorovný svitek 13"/>
          <p:cNvSpPr/>
          <p:nvPr/>
        </p:nvSpPr>
        <p:spPr>
          <a:xfrm>
            <a:off x="6268111" y="4581128"/>
            <a:ext cx="2224402" cy="1033272"/>
          </a:xfrm>
          <a:prstGeom prst="horizontalScrol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254 630 461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5" name="Vodorovný svitek 14"/>
          <p:cNvSpPr/>
          <p:nvPr/>
        </p:nvSpPr>
        <p:spPr>
          <a:xfrm>
            <a:off x="2244166" y="2470660"/>
            <a:ext cx="2436020" cy="1033272"/>
          </a:xfrm>
          <a:prstGeom prst="horizontalScrol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7 754 243 600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6" name="Vodorovný svitek 15"/>
          <p:cNvSpPr/>
          <p:nvPr/>
        </p:nvSpPr>
        <p:spPr>
          <a:xfrm>
            <a:off x="538332" y="1077504"/>
            <a:ext cx="2664295" cy="1033272"/>
          </a:xfrm>
          <a:prstGeom prst="horizontalScroll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33 284 321 000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3480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lna 1"/>
          <p:cNvSpPr/>
          <p:nvPr/>
        </p:nvSpPr>
        <p:spPr>
          <a:xfrm>
            <a:off x="2130144" y="116632"/>
            <a:ext cx="5345525" cy="1094475"/>
          </a:xfrm>
          <a:prstGeom prst="wav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Seřaďte čísla podle počtu </a:t>
            </a:r>
            <a:r>
              <a:rPr lang="cs-CZ" sz="2800" b="1" dirty="0" smtClean="0">
                <a:solidFill>
                  <a:schemeClr val="bg1"/>
                </a:solidFill>
              </a:rPr>
              <a:t>cifer:</a:t>
            </a:r>
            <a:endParaRPr lang="cs-CZ" sz="2800" b="1" dirty="0" smtClean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048937" y="5077856"/>
            <a:ext cx="1627369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6 125 323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7828" y="5088904"/>
            <a:ext cx="1627369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4 632 899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380676" y="5688224"/>
            <a:ext cx="1627369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1 805 002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429871" y="6281652"/>
            <a:ext cx="1992853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900 625 100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581659" y="6300973"/>
            <a:ext cx="1810111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12 364 507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439314" y="6293353"/>
            <a:ext cx="2257349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1 000 000 000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772273" y="6251125"/>
            <a:ext cx="1362874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505 481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504" y="1972164"/>
            <a:ext cx="2106795" cy="52322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sedmiciferná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0" y="1276794"/>
            <a:ext cx="1886350" cy="52322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šesticiferná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504" y="4149080"/>
            <a:ext cx="2028248" cy="52322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desíticiferná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0" y="2679432"/>
            <a:ext cx="1925655" cy="52322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osmiciferná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329" y="3386580"/>
            <a:ext cx="2053767" cy="52322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devíticiferná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7772273" y="5097751"/>
            <a:ext cx="1362874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352 400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7828" y="6293353"/>
            <a:ext cx="1362874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342 022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710333" y="5680603"/>
            <a:ext cx="1362874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781 653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05646" y="5688224"/>
            <a:ext cx="1810111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50 000 416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824708" y="5091323"/>
            <a:ext cx="1810111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75 648 924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6408545" y="5688224"/>
            <a:ext cx="1992853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321 010 545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1876119" y="5061583"/>
            <a:ext cx="1992853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550 364 800</a:t>
            </a:r>
          </a:p>
        </p:txBody>
      </p:sp>
    </p:spTree>
    <p:extLst>
      <p:ext uri="{BB962C8B-B14F-4D97-AF65-F5344CB8AC3E}">
        <p14:creationId xmlns:p14="http://schemas.microsoft.com/office/powerpoint/2010/main" val="3754490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6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795 -0.01597 C 0.03107 -0.02222 0.03489 -0.025 0.03871 -0.03009 C 0.04305 -0.03588 0.04843 -0.04421 0.05382 -0.04838 C 0.05885 -0.05231 0.07048 -0.0544 0.07048 -0.05416 C 0.07482 -0.0581 0.07795 -0.06342 0.08264 -0.06643 C 0.08732 -0.06944 0.09288 -0.07037 0.09774 -0.07245 C 0.10295 -0.07477 0.10764 -0.07847 0.11284 -0.08055 C 0.12239 -0.09328 0.12882 -0.0919 0.14323 -0.09467 C 0.15052 -0.09606 0.14843 -0.09699 0.15538 -0.10092 C 0.15781 -0.10231 0.16371 -0.10393 0.16597 -0.10486 C 0.16909 -0.10602 0.175 -0.10903 0.175 -0.10879 C 0.17725 -0.11365 0.17951 -0.11782 0.18107 -0.12315 C 0.18611 -0.14051 0.17847 -0.12083 0.18403 -0.14328 C 0.18455 -0.1456 0.18628 -0.14722 0.18715 -0.1493 C 0.18975 -0.15578 0.18923 -0.16018 0.19323 -0.16551 C 0.19861 -0.19722 0.21111 -0.21782 0.22205 -0.24629 C 0.22569 -0.27361 0.21996 -0.23426 0.22795 -0.27245 C 0.23038 -0.28379 0.23055 -0.29606 0.23403 -0.30694 C 0.2401 -0.32639 0.24427 -0.34745 0.2493 -0.36759 C 0.24757 -0.38912 0.24965 -0.38449 0.24166 -0.39583 C 0.23906 -0.40602 0.23455 -0.41458 0.23107 -0.42407 C 0.23038 -0.42592 0.23055 -0.4287 0.22951 -0.43009 C 0.22708 -0.43333 0.2158 -0.4375 0.21284 -0.43819 C 0.2092 -0.44328 0.2026 -0.44745 0.20833 -0.45648 C 0.20972 -0.45856 0.21441 -0.45833 0.21441 -0.4581 C 0.21232 -0.45578 0.21093 -0.45162 0.20833 -0.45023 C 0.2059 -0.44884 0.20312 -0.4493 0.20069 -0.44838 C 0.19913 -0.44791 0.19462 -0.44653 0.19618 -0.44629 C 0.20677 -0.4456 0.21736 -0.44629 0.22795 -0.44629 " pathEditMode="relative" rAng="0" ptsTypes="ffffffffffffffffffffffffffffA">
                                      <p:cBhvr>
                                        <p:cTn id="4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076" y="-221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5.55556E-6 C 0.0007 -0.01181 -0.00121 -0.02894 0.00608 -0.0382 C 0.00747 -0.04584 0.01407 -0.06112 0.01823 -0.06667 C 0.01927 -0.07269 0.02049 -0.08357 0.02275 -0.0889 C 0.02587 -0.09607 0.03681 -0.1095 0.04098 -0.11505 C 0.04931 -0.12616 0.04618 -0.12177 0.05452 -0.13728 C 0.05556 -0.13936 0.05764 -0.14329 0.05764 -0.14329 C 0.05851 -0.14862 0.06059 -0.15394 0.06059 -0.1595 C 0.06059 -0.18033 0.06545 -0.23635 0.04098 -0.2463 C 0.02969 -0.26135 0.04184 -0.247 0.00452 -0.25232 C 0.00139 -0.25278 -0.00156 -0.2551 -0.00451 -0.25649 C -0.00607 -0.25718 -0.00156 -0.25464 -5.55556E-7 -0.25441 C 0.004 -0.25371 0.00816 -0.25302 0.01216 -0.25232 C 0.01563 -0.23751 0.01164 -0.24028 0.0257 -0.24028 " pathEditMode="relative" ptsTypes="fffffffffffffA">
                                      <p:cBhvr>
                                        <p:cTn id="4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156 -0.00833 -0.00278 -0.02083 -0.00608 -0.02824 C -0.00868 -0.03403 -0.01528 -0.04444 -0.01528 -0.04444 C -0.01649 -0.05208 -0.0184 -0.05926 -0.01979 -0.06667 C -0.01962 -0.0706 -0.01927 -0.09097 -0.01667 -0.09907 C -0.01441 -0.10602 -0.0092 -0.11088 -0.00608 -0.11713 C -0.00504 -0.13866 -0.02066 -0.20926 0.00746 -0.22222 C 0.02361 -0.24375 0.01215 -0.28287 0.01059 -0.31319 C 0.01042 -0.31736 0.00746 -0.32523 0.00746 -0.32523 C 0.00746 -0.32546 0.00399 -0.35208 0.00746 -0.35764 C 0.00972 -0.36134 0.01458 -0.35995 0.01805 -0.36157 C 0.02448 -0.36435 0.02708 -0.36458 0.03177 -0.36968 C 0.03281 -0.37083 0.03351 -0.37292 0.03472 -0.37384 C 0.03646 -0.37523 0.04635 -0.37755 0.04687 -0.37778 C 0.05226 -0.38495 0.05208 -0.39653 0.05451 -0.40602 C 0.05399 -0.41551 0.05417 -0.425 0.05295 -0.43426 C 0.05243 -0.43796 0.04722 -0.44028 0.04531 -0.44051 C 0.03941 -0.44144 0.03333 -0.44167 0.02726 -0.44236 C 0.02378 -0.44375 0.01996 -0.44444 0.01667 -0.44653 C 0.01371 -0.44838 0.0066 -0.46574 0.01354 -0.45046 C 0.01406 -0.44931 0.01458 -0.44792 0.0151 -0.44653 " pathEditMode="relative" ptsTypes="ffffffffffffffffffffA">
                                      <p:cBhvr>
                                        <p:cTn id="54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5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" fill="hold">
                      <p:stCondLst>
                        <p:cond delay="0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277 0.00347 C 0.00902 0.0007 0.01197 -0.00254 0.01649 -0.00879 C 0.01927 -0.01967 0.02673 -0.02708 0.03472 -0.03102 C 0.03663 -0.03194 0.03888 -0.03217 0.04079 -0.03287 C 0.04392 -0.03403 0.04982 -0.03703 0.04982 -0.0368 C 0.05156 -0.04051 0.05486 -0.04305 0.0559 -0.04699 C 0.05902 -0.05903 0.05607 -0.07384 0.06041 -0.08541 C 0.06302 -0.09236 0.06822 -0.09815 0.071 -0.10578 C 0.06944 -0.11342 0.06666 -0.11643 0.06493 -0.12384 C 0.06232 -0.13426 0.06111 -0.14421 0.05746 -0.15416 C 0.05798 -0.16296 0.05763 -0.17176 0.05885 -0.18032 C 0.06024 -0.18981 0.06736 -0.1875 0.07257 -0.18842 C 0.08368 -0.19028 0.09236 -0.1919 0.10277 -0.19653 C 0.10347 -0.21481 0.10434 -0.24352 0.1059 -0.26319 C 0.10625 -0.26828 0.10659 -0.27754 0.11041 -0.28148 C 0.11666 -0.28819 0.12552 -0.29421 0.13316 -0.29768 C 0.13645 -0.30092 0.14062 -0.30231 0.14375 -0.30578 C 0.14757 -0.30995 0.15017 -0.3162 0.15434 -0.3199 C 0.16215 -0.32685 0.15746 -0.32222 0.16805 -0.33403 C 0.16371 -0.34236 0.16336 -0.34768 0.16197 -0.3581 C 0.16319 -0.40463 0.15364 -0.41481 0.17708 -0.43102 C 0.1835 -0.44352 0.1927 -0.45787 0.20277 -0.46528 C 0.2052 -0.46713 0.20781 -0.46805 0.21041 -0.46921 C 0.21336 -0.4706 0.21944 -0.47338 0.21944 -0.47315 C 0.23177 -0.48889 0.25052 -0.49028 0.26649 -0.49352 C 0.26857 -0.4949 0.27031 -0.49676 0.27257 -0.49768 C 0.27691 -0.49953 0.28611 -0.50162 0.28611 -0.50139 C 0.29062 -0.5074 0.29479 -0.51088 0.29826 -0.51782 C 0.29895 -0.52291 0.30364 -0.53703 0.29982 -0.54213 C 0.29826 -0.54398 0.29583 -0.54328 0.29375 -0.54398 C 0.28611 -0.54328 0.27795 -0.54606 0.271 -0.54213 C 0.27013 -0.54166 0.26701 -0.52453 0.26649 -0.52176 C 0.22395 -0.52477 0.24079 -0.51435 0.24079 -0.54398 " pathEditMode="relative" rAng="0" ptsTypes="ffffffffffffffffffffffffffffffffA">
                                      <p:cBhvr>
                                        <p:cTn id="5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035" y="-2747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27778E-6 -1.48148E-6 C -0.00086 -0.00394 -0.00294 -0.00787 -0.00294 -0.01204 C -0.00294 -0.02084 0.00174 -0.03218 0.00608 -0.03843 C 0.00817 -0.04653 0.01077 -0.04769 0.01667 -0.05047 C 0.03577 -0.07593 0.01754 -0.03125 0.02588 -0.11922 C 0.02605 -0.12153 0.02883 -0.12199 0.03039 -0.12315 C 0.03959 -0.13033 0.04532 -0.13496 0.05313 -0.14537 C 0.05383 -0.1463 0.05852 -0.15625 0.06077 -0.15764 C 0.06945 -0.16343 0.08108 -0.16389 0.08942 -0.16968 C 0.10435 -0.17986 0.12327 -0.17801 0.13942 -0.18172 C 0.15608 -0.18542 0.17258 -0.18658 0.18942 -0.18797 C 0.19827 -0.19074 0.20608 -0.19653 0.21529 -0.19792 C 0.2448 -0.20255 0.29983 -0.20162 0.31667 -0.20209 C 0.33334 -0.20371 0.34758 -0.2088 0.36372 -0.21204 C 0.36477 -0.21343 0.36546 -0.21528 0.36667 -0.21621 C 0.36963 -0.21806 0.37588 -0.22014 0.37588 -0.22014 C 0.37813 -0.22338 0.3797 -0.22732 0.38195 -0.23033 C 0.39411 -0.24653 0.38438 -0.23102 0.39706 -0.24445 C 0.41233 -0.26065 0.42345 -0.2794 0.42744 -0.3051 C 0.42605 -0.34283 0.43265 -0.36181 0.40313 -0.36968 C 0.39862 -0.37084 0.39393 -0.37107 0.38942 -0.37176 C 0.36997 -0.38449 0.34445 -0.38079 0.32431 -0.38172 C 0.3047 -0.38102 0.2849 -0.38102 0.26529 -0.37986 C 0.25088 -0.37894 0.23664 -0.36968 0.22275 -0.36574 C 0.21581 -0.36389 0.20852 -0.36389 0.20157 -0.36158 C 0.19949 -0.36088 0.19758 -0.36019 0.19549 -0.35949 C 0.16928 -0.36065 0.15695 -0.35278 0.13942 -0.3676 C 0.14237 -0.37963 0.13647 -0.38264 0.13195 -0.3919 C 0.13039 -0.40348 0.12449 -0.43056 0.13039 -0.44051 C 0.13369 -0.44607 0.14029 -0.44537 0.14549 -0.44653 C 0.15348 -0.44838 0.16199 -0.45301 0.1698 -0.45463 C 0.18942 -0.45857 0.1757 -0.45625 0.21077 -0.45857 C 0.22258 -0.4632 0.2349 -0.4676 0.24706 -0.47061 C 0.26858 -0.48496 0.2889 -0.48889 0.30608 -0.5132 C 0.30782 -0.52014 0.30938 -0.53519 0.30313 -0.53936 C 0.28786 -0.54977 0.21997 -0.54746 0.2198 -0.54746 C 0.21199 -0.54954 0.20869 -0.55348 0.20157 -0.55764 C 0.19306 -0.5625 0.18334 -0.56574 0.17431 -0.5676 C 0.15817 -0.57848 0.15608 -0.57593 0.13803 -0.58172 C 0.11546 -0.58912 0.14931 -0.57755 0.12588 -0.58797 C 0.1139 -0.59329 0.10036 -0.59468 0.08803 -0.59607 C 0.0797 -0.59861 0.07188 -0.60348 0.06372 -0.60602 C 0.054 -0.60903 0.04497 -0.60903 0.0349 -0.61019 C 0.02761 -0.6132 0.02987 -0.61736 0.02431 -0.62223 C 0.0224 -0.62385 0.02032 -0.62477 0.01824 -0.62616 C 0.0139 -0.63218 0.00886 -0.63172 0.00313 -0.63426 C -0.01805 -0.64352 -0.04357 -0.64051 -0.0651 -0.64051 " pathEditMode="relative" ptsTypes="ffffffffffffffffffffffffffffffffffffffffffffffA">
                                      <p:cBhvr>
                                        <p:cTn id="6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-3.33333E-6 C -0.00468 -0.01528 -0.00833 -0.03449 -0.0151 -0.04838 C -0.01753 -0.07014 -0.02066 -0.08125 -0.03177 -0.09699 C -0.0342 -0.1044 -0.03819 -0.11134 -0.03941 -0.11921 C -0.04132 -0.13125 -0.04132 -0.14352 -0.04236 -0.15556 C -0.04479 -0.18588 -0.04531 -0.24653 -0.07882 -0.24838 C -0.11319 -0.25046 -0.14739 -0.25093 -0.18177 -0.25255 C -0.19045 -0.25301 -0.19896 -0.2537 -0.20764 -0.2544 C -0.21961 -0.25671 -0.22291 -0.26273 -0.23333 -0.26667 C -0.24236 -0.27014 -0.25139 -0.27268 -0.26059 -0.27477 C -0.28559 -0.28056 -0.31128 -0.28102 -0.33646 -0.28472 C -0.3592 -0.28796 -0.38159 -0.29421 -0.40451 -0.29699 C -0.42396 -0.3044 -0.43437 -0.30324 -0.44392 -0.32708 C -0.44583 -0.33171 -0.446 -0.33727 -0.44843 -0.34143 C -0.44982 -0.34375 -0.4526 -0.34375 -0.45451 -0.34537 C -0.4651 -0.3544 -0.47708 -0.36227 -0.48784 -0.37153 C -0.50486 -0.38634 -0.52066 -0.4037 -0.53784 -0.41806 C -0.54514 -0.42431 -0.54409 -0.4213 -0.55312 -0.42616 C -0.55885 -0.42917 -0.56423 -0.43449 -0.56979 -0.43819 C -0.57673 -0.45741 -0.57656 -0.47037 -0.57274 -0.49491 C -0.57135 -0.50324 -0.55 -0.51944 -0.54843 -0.52106 C -0.53021 -0.54074 -0.51302 -0.55694 -0.48941 -0.56157 C -0.48784 -0.56227 -0.48524 -0.56157 -0.48489 -0.56366 C -0.48437 -0.56643 -0.48646 -0.56921 -0.48784 -0.57153 C -0.49618 -0.58542 -0.49774 -0.58472 -0.50451 -0.6 C -0.50625 -0.61088 -0.51198 -0.61968 -0.50607 -0.63032 C -0.50382 -0.63449 -0.49271 -0.63773 -0.48941 -0.64028 C -0.48784 -0.64143 -0.48628 -0.64282 -0.48489 -0.64444 C -0.48385 -0.6456 -0.48298 -0.64745 -0.48177 -0.64838 C -0.47673 -0.65231 -0.47031 -0.65463 -0.4651 -0.65856 C -0.45243 -0.66782 -0.46545 -0.66227 -0.45312 -0.66667 C -0.43975 -0.68356 -0.41666 -0.68171 -0.4 -0.68264 C -0.38333 -0.68356 -0.36666 -0.6838 -0.35 -0.68472 C -0.32673 -0.68588 -0.28038 -0.68889 -0.28038 -0.68889 C -0.27795 -0.69352 -0.2743 -0.71065 -0.28177 -0.71111 C -0.3085 -0.71296 -0.33541 -0.71227 -0.36215 -0.71296 C -0.36771 -0.71366 -0.37343 -0.71343 -0.37882 -0.71505 C -0.38021 -0.71551 -0.38055 -0.71829 -0.38177 -0.71921 C -0.38316 -0.72037 -0.38489 -0.72037 -0.38646 -0.72106 C -0.3901 -0.72616 -0.3934 -0.72685 -0.39843 -0.72917 C -0.39913 -0.72893 -0.40972 -0.72708 -0.41215 -0.72523 C -0.41927 -0.71944 -0.41041 -0.72106 -0.41979 -0.72106 L -0.45312 -0.72523 " pathEditMode="relative" ptsTypes="fffffffffffffffffffffffffffffffffffffffffAA">
                                      <p:cBhvr>
                                        <p:cTn id="6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7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1" fill="hold">
                      <p:stCondLst>
                        <p:cond delay="0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27778E-6 -1.48148E-6 C -0.00417 -0.00602 -0.00903 -0.01018 -0.01355 -0.0162 C -0.01719 -0.03055 -0.01198 -0.01412 -0.01962 -0.02639 C -0.02101 -0.0287 -0.02153 -0.03194 -0.02275 -0.03449 C -0.02657 -0.04259 -0.03091 -0.0493 -0.03334 -0.05856 C -0.03455 -0.08773 -0.03507 -0.10532 -0.04237 -0.13148 C -0.04341 -0.13541 -0.04497 -0.14236 -0.04688 -0.1456 C -0.05382 -0.15671 -0.06494 -0.15972 -0.07414 -0.16574 C -0.08247 -0.17129 -0.09132 -0.17315 -0.10001 -0.17777 C -0.11754 -0.18703 -0.13386 -0.19305 -0.15296 -0.19606 C -0.16771 -0.20115 -0.1481 -0.1949 -0.1757 -0.2 C -0.18629 -0.20208 -0.19671 -0.20764 -0.20747 -0.21018 C -0.21129 -0.21273 -0.2158 -0.21365 -0.21962 -0.2162 C -0.23334 -0.22546 -0.22466 -0.22106 -0.23334 -0.2324 C -0.23872 -0.23935 -0.24549 -0.24444 -0.25139 -0.25069 C -0.25764 -0.25717 -0.26598 -0.25926 -0.27275 -0.26481 C -0.27674 -0.26805 -0.28143 -0.27037 -0.28473 -0.27477 C -0.28733 -0.27824 -0.29237 -0.28495 -0.29237 -0.28495 C -0.29358 -0.28981 -0.29619 -0.29699 -0.29844 -0.30115 C -0.30417 -0.31157 -0.31667 -0.33148 -0.31667 -0.33148 C -0.3224 -0.35208 -0.32535 -0.35856 -0.3257 -0.38194 C -0.32605 -0.4081 -0.32639 -0.43449 -0.32414 -0.46065 C -0.31945 -0.51527 -0.2981 -0.56504 -0.2606 -0.59004 C -0.2448 -0.60046 -0.2257 -0.60254 -0.20903 -0.61018 C -0.1908 -0.60949 -0.17257 -0.60995 -0.15452 -0.6081 C -0.15313 -0.60787 -0.15261 -0.60509 -0.15139 -0.60416 C -0.14757 -0.60115 -0.14341 -0.59884 -0.13942 -0.59606 C -0.12726 -0.58773 -0.11442 -0.58102 -0.10139 -0.57592 C -0.08803 -0.56389 -0.07344 -0.55879 -0.05747 -0.55555 C -0.04584 -0.55694 -0.03855 -0.55347 -0.03473 -0.56782 C -0.05955 -0.58379 -0.08334 -0.56597 -0.10747 -0.5618 C -0.1106 -0.56041 -0.11355 -0.55879 -0.11667 -0.55764 C -0.11962 -0.55671 -0.12275 -0.55671 -0.1257 -0.55555 C -0.13733 -0.55092 -0.14966 -0.54282 -0.16198 -0.54143 C -0.17188 -0.54027 -0.18143 -0.53981 -0.1908 -0.53541 C -0.20139 -0.53703 -0.2106 -0.53981 -0.22119 -0.54143 C -0.23334 -0.55856 -0.26806 -0.53009 -0.26806 -0.5537 " pathEditMode="relative" ptsTypes="ffffffffffffffffffffffffffffffffffffA">
                                      <p:cBhvr>
                                        <p:cTn id="7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3.33333E-6 C -0.01181 -0.03148 -0.01615 -0.03194 -0.01059 -0.07477 C -0.01042 -0.07546 -0.0033 -0.07778 1.66667E-6 -0.07893 C 0.00833 -0.08611 0.01823 -0.08773 0.02725 -0.09306 C 0.04288 -0.10231 0.05798 -0.10995 0.07413 -0.11736 C 0.0875 -0.12338 0.07864 -0.12292 0.08941 -0.12546 C 0.10191 -0.12847 0.11475 -0.1294 0.12725 -0.13148 C 0.13073 -0.13287 0.13437 -0.13403 0.13784 -0.13542 C 0.14236 -0.13727 0.15138 -0.14143 0.15138 -0.14143 C 0.16232 -0.15602 0.16614 -0.15856 0.17274 -0.17384 C 0.17864 -0.18773 0.18107 -0.20208 0.18628 -0.2162 C 0.18819 -0.2287 0.18958 -0.23681 0.19687 -0.24444 C 0.19809 -0.2456 0.19861 -0.24815 0.2 -0.24861 C 0.20486 -0.25023 0.21007 -0.25 0.2151 -0.25069 C 0.22465 -0.2537 0.23385 -0.25926 0.24392 -0.26065 C 0.27013 -0.26412 0.3059 -0.26412 0.32882 -0.26481 C 0.34236 -0.26597 0.35486 -0.26782 0.36805 -0.27083 C 0.37638 -0.27523 0.38524 -0.28125 0.39236 -0.28889 C 0.396 -0.29282 0.39513 -0.29444 0.4 -0.29699 C 0.41336 -0.30417 0.42829 -0.3125 0.44236 -0.31736 C 0.45156 -0.32917 0.45746 -0.34005 0.4651 -0.3537 C 0.46979 -0.36227 0.46927 -0.36829 0.47569 -0.37384 C 0.47795 -0.38518 0.47691 -0.39676 0.471 -0.40625 C 0.4684 -0.41088 0.45902 -0.41435 0.45902 -0.41435 C 0.43836 -0.41296 0.42829 -0.41481 0.41215 -0.40417 C 0.3842 -0.40556 0.375 -0.39699 0.35902 -0.41829 C 0.35555 -0.42778 0.35243 -0.43426 0.35 -0.44444 C 0.35208 -0.44977 0.35347 -0.45579 0.35607 -0.46065 C 0.35937 -0.46713 0.37222 -0.46852 0.37725 -0.47083 C 0.39791 -0.48032 0.41718 -0.48125 0.43941 -0.48287 C 0.46458 -0.48218 0.48993 -0.48218 0.5151 -0.48102 C 0.52534 -0.48056 0.53541 -0.47477 0.54548 -0.47292 C 0.5618 -0.46736 0.5776 -0.46551 0.59392 -0.46065 C 0.61423 -0.46204 0.62795 -0.46412 0.64687 -0.46667 C 0.67152 -0.47662 0.69427 -0.48935 0.71961 -0.49514 C 0.7368 -0.50393 0.75954 -0.51782 0.77274 -0.53542 C 0.78263 -0.54861 0.78888 -0.57199 0.79236 -0.59005 C 0.79079 -0.67616 0.80989 -0.67315 0.77569 -0.68495 C 0.76388 -0.6963 0.76927 -0.69352 0.76059 -0.69699 C 0.75625 -0.70278 0.75798 -0.69907 0.75607 -0.70718 C 0.75555 -0.70926 0.75573 -0.71204 0.75451 -0.71319 C 0.75191 -0.71574 0.74548 -0.71736 0.74548 -0.71736 C 0.74444 -0.71875 0.74305 -0.71968 0.74236 -0.7213 C 0.74149 -0.72315 0.74201 -0.72616 0.74079 -0.72731 C 0.73819 -0.72986 0.73177 -0.73148 0.73177 -0.73148 C 0.73888 -0.73449 0.75607 -0.72847 0.74392 -0.73958 C 0.74132 -0.73889 0.73802 -0.74005 0.73628 -0.7375 C 0.73524 -0.73611 0.73819 -0.73426 0.73941 -0.73333 C 0.74218 -0.73125 0.74548 -0.73079 0.74843 -0.7294 C 0.75347 -0.71898 0.75069 -0.72477 0.75746 -0.7294 " pathEditMode="relative" ptsTypes="fffffffffffffffffffffffffffffffffffffffffffffffffA">
                                      <p:cBhvr>
                                        <p:cTn id="7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153 0.00741 C 0.03681 -0.00602 0.0566 0.0081 0.07153 -0.00671 C 0.075 -0.01389 0.07917 -0.02106 0.08368 -0.02685 C 0.08594 -0.04004 0.08385 -0.0544 0.08663 -0.06736 C 0.08733 -0.07014 0.0908 -0.06967 0.09271 -0.07129 C 0.09479 -0.07315 0.0967 -0.07569 0.09879 -0.07754 C 0.11528 -0.09213 0.12917 -0.10972 0.14879 -0.11574 C 0.20017 -0.18426 0.30104 -0.18217 0.3684 -0.18449 C 0.41441 -0.18611 0.46024 -0.18727 0.50642 -0.18865 C 0.55573 -0.19861 0.60486 -0.1993 0.65486 -0.20069 C 0.67344 -0.20578 0.69167 -0.21319 0.70938 -0.22291 C 0.7125 -0.2287 0.71684 -0.23333 0.71997 -0.23912 C 0.72847 -0.25463 0.72257 -0.25185 0.73368 -0.26319 C 0.74705 -0.27685 0.74497 -0.27153 0.76094 -0.28148 C 0.78733 -0.29791 0.75608 -0.27986 0.78056 -0.30162 C 0.78472 -0.30532 0.78993 -0.30648 0.79427 -0.30972 C 0.82465 -0.33171 0.83924 -0.34537 0.84566 -0.39259 C 0.84514 -0.39722 0.84566 -0.40231 0.84427 -0.40671 C 0.84358 -0.40903 0.84115 -0.40926 0.83976 -0.41088 C 0.82656 -0.42477 0.83073 -0.42245 0.81389 -0.425 C 0.7908 -0.42407 0.76545 -0.42615 0.74271 -0.4169 C 0.73785 -0.41018 0.73177 -0.40393 0.72604 -0.39861 C 0.7217 -0.38958 0.71528 -0.38333 0.71094 -0.3743 C 0.70382 -0.35949 0.69774 -0.34398 0.68976 -0.32986 C 0.68646 -0.32407 0.68316 -0.32268 0.67899 -0.31782 C 0.67014 -0.3074 0.67691 -0.31134 0.6684 -0.30764 C 0.66372 -0.30301 0.66024 -0.29907 0.65486 -0.2956 C 0.65243 -0.29398 0.64948 -0.29352 0.64722 -0.29166 C 0.63958 -0.28541 0.63299 -0.27615 0.62448 -0.27129 C 0.62118 -0.26944 0.61736 -0.26898 0.61389 -0.26736 C 0.60122 -0.26805 0.58854 -0.26643 0.57604 -0.26944 C 0.57066 -0.27083 0.56962 -0.28819 0.5684 -0.29352 C 0.56545 -0.30602 0.56076 -0.31759 0.55781 -0.32986 C 0.55764 -0.33055 0.55538 -0.34166 0.55486 -0.34213 C 0.55122 -0.34676 0.54427 -0.35 0.53976 -0.35625 C 0.5349 -0.37477 0.52222 -0.37916 0.50938 -0.38449 C 0.48924 -0.39282 0.46493 -0.3912 0.44722 -0.40671 C 0.44236 -0.4169 0.43958 -0.4169 0.43056 -0.41875 C 0.42448 -0.42153 0.4184 -0.42407 0.41233 -0.42685 C 0.40938 -0.42824 0.4033 -0.43102 0.4033 -0.43078 C 0.40069 -0.44074 0.39792 -0.4412 0.39115 -0.4331 " pathEditMode="relative" rAng="0" ptsTypes="ffffffffffffffffffffffffffffffffffffffffA">
                                      <p:cBhvr>
                                        <p:cTn id="8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41198" y="-224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8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6" fill="hold">
                      <p:stCondLst>
                        <p:cond delay="0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396 0.00185 C 0.02014 -0.00325 0.01805 -0.00764 0.01632 -0.01436 C 0.01788 -0.05024 0.01302 -0.05718 0.03298 -0.075 C 0.03524 -0.07709 0.03802 -0.07755 0.04062 -0.07894 C 0.046 -0.08635 0.05243 -0.09306 0.05729 -0.10116 C 0.0585 -0.10301 0.05868 -0.10602 0.06024 -0.10718 C 0.06389 -0.10973 0.0684 -0.10996 0.07239 -0.11135 C 0.08125 -0.11436 0.08906 -0.11945 0.09809 -0.1213 C 0.10937 -0.13635 0.09028 -0.11227 0.10729 -0.12755 C 0.10885 -0.12894 0.10903 -0.13172 0.11024 -0.13357 C 0.11163 -0.13565 0.11354 -0.13727 0.11475 -0.13959 C 0.12118 -0.15255 0.11805 -0.15301 0.12396 -0.16783 C 0.12986 -0.18264 0.13871 -0.20278 0.14965 -0.21227 C 0.15781 -0.24352 0.16475 -0.29676 0.1375 -0.30926 C 0.12569 -0.32593 0.1033 -0.32732 0.0875 -0.3294 C 0.07448 -0.33311 0.06128 -0.33473 0.04809 -0.3375 C 0.03871 -0.34653 0.02864 -0.35278 0.01927 -0.36181 C 0.01163 -0.36922 0.00243 -0.3794 -0.00643 -0.38403 C -0.01788 -0.39005 -0.03195 -0.39306 -0.04427 -0.39607 C -0.0625 -0.39537 -0.08056 -0.39537 -0.09879 -0.39422 C -0.11979 -0.39306 -0.14063 -0.38033 -0.16094 -0.37593 C -0.17344 -0.37315 -0.18698 -0.37084 -0.19879 -0.36389 C -0.21702 -0.35301 -0.23403 -0.33912 -0.25191 -0.32755 C -0.28212 -0.32825 -0.3125 -0.32825 -0.34271 -0.3294 C -0.3533 -0.32987 -0.36771 -0.33774 -0.37917 -0.33959 C -0.39045 -0.34352 -0.40608 -0.35162 -0.41702 -0.35162 " pathEditMode="relative" rAng="0" ptsTypes="fffffffffffffffffffffffffA">
                                      <p:cBhvr>
                                        <p:cTn id="8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017" y="-199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9.16667E-6 5.55556E-6 C -0.00399 -0.00138 -0.00816 -0.00277 -0.01216 -0.00416 C -0.01354 -0.00462 -0.01389 -0.0074 -0.01528 -0.00809 C -0.01753 -0.00948 -0.02031 -0.00948 -0.02275 -0.01018 C -0.02952 -0.01874 -0.03039 -0.02615 -0.0349 -0.03633 C -0.03646 -0.04004 -0.04202 -0.04444 -0.04393 -0.04652 C -0.04983 -0.05277 -0.05434 -0.05879 -0.05921 -0.06666 C -0.06094 -0.08888 -0.06441 -0.10624 -0.06059 -0.12939 C -0.05851 -0.14166 -0.03507 -0.1655 -0.02726 -0.17383 C -0.02622 -0.17661 -0.02448 -0.17893 -0.02431 -0.18194 C -0.02414 -0.18471 -0.02535 -0.18726 -0.02587 -0.19004 C -0.02778 -0.20161 -0.02987 -0.21619 -0.0349 -0.22638 C -0.03802 -0.23263 -0.04202 -0.23842 -0.04549 -0.24444 C -0.04705 -0.24721 -0.05 -0.25254 -0.05 -0.25254 C -0.05382 -0.26944 -0.05712 -0.2861 -0.06059 -0.303 C -0.06146 -0.30717 -0.06268 -0.3111 -0.06372 -0.31527 C -0.06424 -0.31735 -0.06528 -0.32129 -0.06528 -0.32129 C -0.06476 -0.32731 -0.06546 -0.33379 -0.06372 -0.33934 C -0.06268 -0.34258 -0.05313 -0.35323 -0.05 -0.35555 C -0.03664 -0.36573 -0.02257 -0.37314 -0.00764 -0.37777 C 0.0198 -0.37684 0.06355 -0.38749 0.08629 -0.35555 C 0.09063 -0.33911 0.09862 -0.33078 0.10903 -0.32129 C 0.11112 -0.31944 0.11407 -0.3199 0.11667 -0.3192 C 0.12188 -0.31758 0.12674 -0.3155 0.13178 -0.31319 C 0.14688 -0.32013 0.14619 -0.34907 0.13473 -0.36365 C 0.13421 -0.36643 0.13438 -0.3692 0.13334 -0.37175 C 0.13039 -0.37893 0.12657 -0.38541 0.12275 -0.39189 C 0.12188 -0.39351 0.12101 -0.39513 0.11962 -0.39606 C 0.11771 -0.39721 0.11563 -0.39744 0.11355 -0.39814 C 0.11008 -0.40508 0.10452 -0.42036 0.10452 -0.42036 C 0.10278 -0.43124 0.10018 -0.44166 0.09844 -0.45254 C 0.09549 -0.49374 0.08403 -0.55439 0.09844 -0.58795 C 0.10348 -0.59976 0.1257 -0.61735 0.13473 -0.62221 C 0.14428 -0.63865 0.1599 -0.66851 0.17275 -0.67893 C 0.18351 -0.68749 0.18751 -0.68633 0.19844 -0.69305 C 0.21008 -0.70022 0.22119 -0.70971 0.23334 -0.71527 C 0.24758 -0.73425 0.26546 -0.74096 0.28334 -0.75161 C 0.28716 -0.75393 0.28976 -0.75416 0.29393 -0.75555 C 0.29792 -0.75694 0.30608 -0.75971 0.30608 -0.75971 C 0.34914 -0.75462 0.33751 -0.76897 0.34393 -0.73541 C 0.34445 -0.68008 0.34462 -0.62499 0.34549 -0.56967 C 0.34601 -0.53749 0.36806 -0.52244 0.38473 -0.50508 C 0.39358 -0.49606 0.40001 -0.48309 0.40903 -0.47476 C 0.41199 -0.46365 0.41129 -0.46018 0.41962 -0.4567 C 0.42796 -0.44559 0.42518 -0.43749 0.43021 -0.42638 C 0.43317 -0.41967 0.43924 -0.42059 0.44393 -0.41828 C 0.44914 -0.41573 0.45383 -0.41249 0.45903 -0.41018 C 0.479 -0.41203 0.48039 -0.41249 0.49549 -0.42221 C 0.50192 -0.43124 0.50487 -0.43911 0.50747 -0.45045 C 0.50886 -0.46249 0.50834 -0.46295 0.5106 -0.47268 C 0.51146 -0.47684 0.51355 -0.48494 0.51355 -0.48494 C 0.51285 -0.49189 0.51442 -0.49953 0.50903 -0.503 C 0.50626 -0.50485 0.50296 -0.50578 0.50001 -0.50717 C 0.49844 -0.50786 0.49549 -0.50925 0.49549 -0.50925 C 0.49133 -0.51434 0.48716 -0.51504 0.48178 -0.51712 C 0.47761 -0.52592 0.47692 -0.52777 0.48473 -0.53147 C 0.50053 -0.52939 0.50001 -0.5361 0.50001 -0.52731 " pathEditMode="relative" ptsTypes="ffffffffffffffffffffffffffffffffffffffffffffffffffffffffA">
                                      <p:cBhvr>
                                        <p:cTn id="9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1.11111E-6 C -0.00469 -0.00579 -0.00591 -0.00764 -0.00764 -0.01621 C -0.00799 -0.01945 -0.01094 -0.03889 -0.00764 -0.04445 C -0.00487 -0.04908 0.00295 -0.05463 0.00295 -0.05463 C 0.0052 -0.0632 0.00659 -0.0875 0.01059 -0.09283 C 0.01354 -0.097 0.01649 -0.10093 0.01961 -0.1051 C 0.02309 -0.10973 0.02534 -0.11297 0.0302 -0.11505 C 0.03333 -0.11922 0.03628 -0.12315 0.03941 -0.12732 C 0.04097 -0.1294 0.04392 -0.13334 0.04392 -0.13334 C 0.04687 -0.14445 0.04461 -0.15371 0.04079 -0.16366 C 0.0375 -0.19121 0.03906 -0.17987 0.03628 -0.19792 C 0.03732 -0.20741 0.03819 -0.2169 0.03941 -0.22616 C 0.04027 -0.23311 0.04843 -0.24931 0.05295 -0.25463 C 0.05573 -0.25787 0.05937 -0.2595 0.06215 -0.26274 C 0.07257 -0.27524 0.07916 -0.29352 0.09236 -0.30093 C 0.10208 -0.30649 0.11388 -0.30556 0.12413 -0.30903 C 0.12812 -0.31042 0.13628 -0.3132 0.13628 -0.3132 C 0.14114 -0.31945 0.14948 -0.325 0.15607 -0.32732 C 0.1585 -0.3294 0.16736 -0.33612 0.16961 -0.33936 C 0.17552 -0.34815 0.18142 -0.36204 0.18628 -0.37176 C 0.18663 -0.37223 0.19513 -0.37547 0.19548 -0.3757 C 0.2026 -0.37963 0.20937 -0.38241 0.21666 -0.38588 C 0.22951 -0.42084 0.25034 -0.42477 0.27569 -0.43843 C 0.28177 -0.44167 0.28993 -0.44862 0.29548 -0.45255 C 0.32812 -0.47547 0.35555 -0.49237 0.38177 -0.52732 C 0.38645 -0.54028 0.39479 -0.54769 0.40138 -0.5595 C 0.40573 -0.56737 0.40833 -0.57709 0.41354 -0.5838 C 0.42465 -0.59815 0.43784 -0.60926 0.45 -0.62223 C 0.45972 -0.63264 0.46701 -0.64491 0.47569 -0.65649 C 0.47621 -0.66065 0.47725 -0.66459 0.47725 -0.66875 C 0.47586 -0.74607 0.48611 -0.73959 0.45 -0.76158 C 0.44132 -0.7669 0.44323 -0.76551 0.43333 -0.7676 C 0.41562 -0.7669 0.39774 -0.76852 0.3802 -0.76575 C 0.37013 -0.76412 0.35399 -0.74607 0.34548 -0.73936 C 0.33524 -0.73102 0.32604 -0.72616 0.31805 -0.7132 C 0.30364 -0.68936 0.29687 -0.66065 0.28628 -0.63426 C 0.27725 -0.61158 0.28211 -0.63334 0.27274 -0.60394 C 0.27066 -0.59746 0.27031 -0.59005 0.26805 -0.5838 C 0.25954 -0.55973 0.24965 -0.53681 0.23628 -0.51713 C 0.23159 -0.51042 0.22569 -0.50602 0.22118 -0.49908 C 0.21632 -0.49167 0.21336 -0.48264 0.20902 -0.47477 C 0.20156 -0.44445 0.19687 -0.42315 0.17118 -0.41621 C 0.16423 -0.41436 0.15711 -0.41343 0.15 -0.41204 C 0.13593 -0.40926 0.08645 -0.41945 0.09236 -0.40394 L 0.10295 -0.41621 " pathEditMode="relative" ptsTypes="fffffffffffffffffffffffffffffffffffffffffffAA">
                                      <p:cBhvr>
                                        <p:cTn id="9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518 -0.00509 C 0.01459 -0.00578 0.00382 -0.00463 -0.00659 -0.00717 C -0.01163 -0.00856 -0.01528 -0.01504 -0.02031 -0.01713 C -0.0217 -0.02338 -0.02378 -0.02916 -0.02482 -0.03541 C -0.025 -0.03657 -0.02743 -0.05046 -0.02778 -0.05162 C -0.02847 -0.05324 -0.02986 -0.05416 -0.0309 -0.05555 C -0.03333 -0.06574 -0.03594 -0.07569 -0.03837 -0.08588 C -0.03889 -0.09051 -0.03889 -0.09537 -0.03993 -0.1 C -0.04045 -0.10185 -0.04201 -0.10278 -0.04288 -0.10416 C -0.05052 -0.1162 -0.05903 -0.12523 -0.07031 -0.13032 C -0.08281 -0.14282 -0.09392 -0.15602 -0.10503 -0.17083 C -0.10816 -0.175 -0.11319 -0.17615 -0.11719 -0.17893 C -0.12778 -0.18634 -0.14305 -0.20023 -0.15503 -0.20509 C -0.17778 -0.21412 -0.18541 -0.21597 -0.20503 -0.22129 C -0.22031 -0.23287 -0.23003 -0.25115 -0.24444 -0.26365 C -0.25469 -0.27245 -0.26562 -0.27986 -0.27621 -0.28796 C -0.28385 -0.29375 -0.29236 -0.29745 -0.30052 -0.30208 C -0.30677 -0.30578 -0.31215 -0.31203 -0.31875 -0.31412 C -0.34236 -0.32129 -0.36562 -0.33194 -0.38541 -0.35046 C -0.38871 -0.36065 -0.39531 -0.39421 -0.40052 -0.40115 C -0.40382 -0.40555 -0.40798 -0.40856 -0.41111 -0.41319 C -0.42396 -0.43148 -0.43298 -0.45208 -0.44149 -0.47384 C -0.44288 -0.4831 -0.44357 -0.48842 -0.44757 -0.49606 C -0.44896 -0.50648 -0.45225 -0.51227 -0.45503 -0.52222 C -0.45555 -0.5243 -0.45555 -0.52685 -0.45659 -0.52824 C -0.45764 -0.52963 -0.45972 -0.5294 -0.46111 -0.53032 C -0.471 -0.53773 -0.48055 -0.54606 -0.48698 -0.55856 C -0.48958 -0.57014 -0.49271 -0.58055 -0.49757 -0.59097 C -0.50104 -0.59838 -0.50451 -0.60301 -0.50659 -0.61111 C -0.50521 -0.62315 -0.50416 -0.63565 -0.496 -0.64352 C -0.48819 -0.65115 -0.46719 -0.64953 -0.46719 -0.6493 C -0.45816 -0.64884 -0.44896 -0.64907 -0.43993 -0.64745 C -0.43333 -0.64629 -0.42639 -0.63796 -0.4217 -0.63333 C -0.41857 -0.63032 -0.41458 -0.62963 -0.41111 -0.62731 C -0.40017 -0.61273 -0.4125 -0.62731 -0.40208 -0.61921 C -0.39583 -0.61435 -0.3901 -0.60139 -0.38541 -0.5949 C -0.38125 -0.58935 -0.38021 -0.57754 -0.37778 -0.57083 C -0.375 -0.56342 -0.371 -0.55694 -0.36719 -0.55046 C -0.36545 -0.54745 -0.36284 -0.54537 -0.36111 -0.54236 C -0.35972 -0.54004 -0.35972 -0.53657 -0.35816 -0.53449 C -0.35659 -0.5324 -0.35399 -0.53194 -0.35208 -0.53032 C -0.34722 -0.52592 -0.34028 -0.51458 -0.33698 -0.51018 C -0.32916 -0.49977 -0.32344 -0.48449 -0.31423 -0.47569 C -0.2967 -0.45903 -0.27361 -0.43958 -0.25208 -0.43541 C -0.23038 -0.42361 -0.26458 -0.44143 -0.22934 -0.42731 C -0.2276 -0.42662 -0.22639 -0.4243 -0.22482 -0.42338 C -0.22187 -0.42153 -0.21562 -0.41921 -0.21562 -0.41898 C -0.2026 -0.40671 -0.20937 -0.40995 -0.196 -0.40717 C -0.18941 -0.40416 -0.18246 -0.40347 -0.17621 -0.39907 C -0.16979 -0.39444 -0.16528 -0.38819 -0.15955 -0.38287 C -0.14687 -0.37106 -0.1335 -0.35926 -0.11875 -0.35254 C -0.11163 -0.3493 -0.10538 -0.34953 -0.09757 -0.34861 C -0.08802 -0.34421 -0.08003 -0.34143 -0.07031 -0.33842 C -0.06406 -0.33657 -0.06267 -0.33379 -0.05659 -0.32824 C -0.04982 -0.32222 -0.02951 -0.32153 -0.0217 -0.32014 C -0.00972 -0.32245 0.01424 -0.31458 0.0191 -0.32824 " pathEditMode="relative" rAng="0" ptsTypes="fffffffffffffffffffffffffffffffffffffffffffffffffffffffA">
                                      <p:cBhvr>
                                        <p:cTn id="10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597" y="-322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27778E-6 -1.85185E-6 C -0.01268 -0.01227 -0.00712 -0.00671 -0.01667 -0.0162 C -0.02865 -0.02801 -0.01945 -0.02408 -0.03021 -0.03241 C -0.03351 -0.03495 -0.03733 -0.03611 -0.0408 -0.03843 C -0.04358 -0.04213 -0.04723 -0.04491 -0.05001 -0.04861 C -0.05487 -0.05509 -0.05591 -0.06551 -0.0606 -0.07269 C -0.07049 -0.08773 -0.07553 -0.09074 -0.08334 -0.10509 C -0.08507 -0.10833 -0.08629 -0.11204 -0.08785 -0.11528 C -0.08924 -0.11806 -0.0908 -0.1206 -0.09237 -0.12338 C -0.09584 -0.13681 -0.09948 -0.14954 -0.10139 -0.16366 C -0.10087 -0.17917 -0.10105 -0.19468 -0.10001 -0.21019 C -0.09948 -0.2169 -0.09688 -0.23033 -0.09688 -0.23033 C -0.10452 -0.26505 -0.12153 -0.26088 -0.1408 -0.28287 C -0.14792 -0.29097 -0.16198 -0.30718 -0.16198 -0.30718 C -0.1698 -0.33056 -0.17882 -0.35162 -0.19237 -0.36968 C -0.20469 -0.38611 -0.22396 -0.39352 -0.23334 -0.41412 C -0.24098 -0.43125 -0.24237 -0.45093 -0.24844 -0.46875 C -0.25278 -0.48125 -0.25903 -0.49283 -0.26355 -0.50509 C -0.2698 -0.52176 -0.27171 -0.54051 -0.27726 -0.55764 C -0.2816 -0.59699 -0.27796 -0.59792 -0.29844 -0.6162 C -0.30869 -0.63912 -0.304 -0.63009 -0.31198 -0.64445 C -0.31598 -0.66042 -0.31546 -0.67732 -0.31962 -0.69306 C -0.3191 -0.70718 -0.31928 -0.7213 -0.31806 -0.73542 C -0.31685 -0.74977 -0.29948 -0.75533 -0.2908 -0.75764 C -0.27622 -0.77037 -0.25764 -0.77176 -0.2408 -0.77384 C -0.21737 -0.78033 -0.19532 -0.77685 -0.17119 -0.77593 C -0.1573 -0.76829 -0.14323 -0.76574 -0.12865 -0.76158 C -0.1231 -0.75995 -0.11754 -0.75741 -0.11198 -0.75556 C -0.11007 -0.75486 -0.10608 -0.7537 -0.10608 -0.7537 C -0.08681 -0.7544 -0.06754 -0.75394 -0.04844 -0.75556 C -0.0382 -0.75648 -0.02657 -0.76343 -0.01667 -0.76574 C -0.00139 -0.76945 0.01493 -0.77292 0.03038 -0.77593 C 0.0401 -0.78449 0.05399 -0.78357 0.06527 -0.78588 C 0.07222 -0.79074 0.07951 -0.79097 0.08645 -0.79607 C 0.08871 -0.79769 0.09027 -0.80046 0.09253 -0.80208 C 0.10347 -0.81042 0.11475 -0.81829 0.12586 -0.82639 C 0.13194 -0.83079 0.13906 -0.83125 0.14548 -0.83449 C 0.15069 -0.83727 0.15555 -0.8412 0.16058 -0.84445 C 0.16319 -0.84792 0.16701 -0.85023 0.16822 -0.85463 C 0.17291 -0.87153 0.15156 -0.87778 0.14392 -0.88079 C 0.13524 -0.89306 0.1368 -0.89283 0.11215 -0.88287 C 0.10868 -0.88148 0.10607 -0.87083 0.10607 -0.87083 C 0.1026 -0.85579 0.10677 -0.87523 0.10312 -0.84445 C 0.10208 -0.83519 0.09965 -0.8257 0.09861 -0.8162 C 0.09583 -0.7537 0.08749 -0.70972 0.1243 -0.67083 C 0.1309 -0.65556 0.13993 -0.64236 0.14548 -0.62639 C 0.14739 -0.62107 0.14808 -0.61528 0.14999 -0.61019 C 0.15642 -0.59306 0.1644 -0.5787 0.16822 -0.55972 C 0.17499 -0.5257 0.1809 -0.49236 0.18802 -0.45857 C 0.19288 -0.43542 0.19513 -0.40972 0.20607 -0.39005 C 0.20972 -0.3757 0.20833 -0.38195 0.21058 -0.37176 C 0.2118 -0.35 0.22031 -0.29792 0.20607 -0.28495 C 0.19739 -0.27708 0.17777 -0.27662 0.16666 -0.27083 C 0.13732 -0.27153 0.10815 -0.27153 0.07881 -0.27269 C 0.071 -0.27292 0.06579 -0.28773 0.0592 -0.29306 C 0.05034 -0.30023 0.04045 -0.30139 0.03038 -0.30301 C 0.01145 -0.30949 0.02239 -0.30671 -0.00296 -0.30926 C -0.02431 -0.31574 -0.04844 -0.31435 -0.06962 -0.31528 C -0.09462 -0.31389 -0.11442 -0.31158 -0.13785 -0.30509 C -0.17171 -0.30695 -0.19914 -0.3088 -0.23334 -0.30718 C -0.29896 -0.30926 -0.29844 -0.28033 -0.29844 -0.31111 " pathEditMode="relative" ptsTypes="ffffffffffffffffffffffffffffffffffffffffffffffffffffffffffffA">
                                      <p:cBhvr>
                                        <p:cTn id="10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lna 1"/>
          <p:cNvSpPr/>
          <p:nvPr/>
        </p:nvSpPr>
        <p:spPr>
          <a:xfrm>
            <a:off x="2072218" y="146713"/>
            <a:ext cx="4708158" cy="833069"/>
          </a:xfrm>
          <a:prstGeom prst="wav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Rozdělte čísla na sudá a </a:t>
            </a:r>
            <a:r>
              <a:rPr lang="cs-CZ" sz="2800" b="1" dirty="0" smtClean="0">
                <a:solidFill>
                  <a:schemeClr val="bg1"/>
                </a:solidFill>
              </a:rPr>
              <a:t>lichá:</a:t>
            </a:r>
            <a:endParaRPr lang="cs-CZ" sz="2800" b="1" dirty="0" smtClean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048937" y="5077856"/>
            <a:ext cx="1627369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6 125 323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7828" y="5088904"/>
            <a:ext cx="1627369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4 632 899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380676" y="5688224"/>
            <a:ext cx="1627369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1 805 002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429871" y="6281652"/>
            <a:ext cx="1992853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900 625 100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581659" y="6300973"/>
            <a:ext cx="1810111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12 364 507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439314" y="6293353"/>
            <a:ext cx="2257349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1 000 000 000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772273" y="6251125"/>
            <a:ext cx="1362874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505 481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7772273" y="5097751"/>
            <a:ext cx="1362874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352 400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7828" y="6293353"/>
            <a:ext cx="1362874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342 028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710333" y="5680603"/>
            <a:ext cx="1362874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781 653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05646" y="5688224"/>
            <a:ext cx="1810111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50 000 416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824708" y="5091323"/>
            <a:ext cx="1810111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75 648 924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6408545" y="5688224"/>
            <a:ext cx="1992853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321 010 545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1876119" y="5061583"/>
            <a:ext cx="1992853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550 364 800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805182" y="979782"/>
            <a:ext cx="1585690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sudá čísla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764431" y="944929"/>
            <a:ext cx="1571264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lichá čísla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3635149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156 -0.00879 C 0.05208 -0.02222 0.05173 -0.03565 0.05295 -0.04907 C 0.05434 -0.06551 0.0651 -0.06875 0.07118 -0.08148 C 0.07899 -0.09791 0.08611 -0.12037 0.09843 -0.13194 C 0.10885 -0.14166 0.12187 -0.14398 0.13333 -0.15 C 0.14218 -0.15463 0.15052 -0.16088 0.15903 -0.1662 C 0.1908 -0.18611 0.22239 -0.21041 0.25764 -0.21666 C 0.26649 -0.21528 0.27569 -0.21319 0.28489 -0.21273 C 0.29548 -0.21203 0.29965 -0.24352 0.30903 -0.25324 C 0.32725 -0.27199 0.35017 -0.27986 0.36962 -0.2956 C 0.38784 -0.31041 0.39635 -0.34097 0.4151 -0.35416 C 0.42708 -0.36273 0.44045 -0.3669 0.45295 -0.3743 C 0.46528 -0.38171 0.47778 -0.3919 0.49097 -0.39653 C 0.52378 -0.40787 0.52482 -0.4074 0.55156 -0.41273 C 0.58923 -0.4294 0.62604 -0.43287 0.6651 -0.43889 C 0.66962 -0.44305 0.67257 -0.44977 0.67725 -0.45324 C 0.69514 -0.46643 0.7125 -0.47361 0.73177 -0.48148 C 0.74739 -0.48773 0.73298 -0.4824 0.74392 -0.48958 C 0.75868 -0.49953 0.77916 -0.50231 0.79548 -0.50555 C 0.79687 -0.5074 0.80121 -0.51319 0.80156 -0.51574 C 0.80243 -0.52315 0.79409 -0.52754 0.79097 -0.53194 C 0.78489 -0.53125 0.77864 -0.53217 0.77274 -0.52986 C 0.76753 -0.52778 0.77291 -0.52014 0.7743 -0.5199 C 0.77986 -0.51875 0.78541 -0.5199 0.79097 -0.5199 " pathEditMode="relative" rAng="0" ptsTypes="fffffffffffffffffffffffA"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7535" y="-261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3.7037E-7 C -0.00174 -0.02547 -0.00347 -0.03797 3.33333E-6 -0.06667 C 0.00069 -0.07454 0.01371 -0.07755 0.01805 -0.08079 C 0.02118 -0.08334 0.02413 -0.08611 0.02726 -0.08889 C 0.02882 -0.09028 0.03177 -0.09283 0.03177 -0.09283 C 0.0408 -0.11111 0.05382 -0.11759 0.06667 -0.1294 C 0.07951 -0.14121 0.08316 -0.1463 0.09687 -0.15556 C 0.11562 -0.16806 0.10625 -0.14375 0.13177 -0.17778 C 0.14427 -0.19445 0.15903 -0.21783 0.17569 -0.22824 C 0.18038 -0.23125 0.18594 -0.23148 0.1908 -0.23426 C 0.20278 -0.24097 0.21458 -0.25255 0.22726 -0.25648 C 0.23403 -0.2706 0.25017 -0.27709 0.25903 -0.28889 C 0.2691 -0.30232 0.27986 -0.31829 0.28628 -0.33542 C 0.28889 -0.34236 0.28906 -0.34884 0.29219 -0.35556 C 0.29705 -0.37963 0.29601 -0.4081 0.29687 -0.43241 C 0.29635 -0.44259 0.29653 -0.45278 0.29549 -0.46273 C 0.29375 -0.47801 0.28212 -0.49051 0.27413 -0.49908 C 0.26319 -0.51065 0.25295 -0.52384 0.2408 -0.53334 C 0.23576 -0.53727 0.22969 -0.53843 0.22413 -0.54144 C 0.20851 -0.53889 0.19253 -0.54028 0.17726 -0.53542 C 0.16944 -0.53287 0.14965 -0.51644 0.14236 -0.50903 C 0.13524 -0.49491 0.13108 -0.48125 0.12882 -0.46459 C 0.12969 -0.42732 0.1191 -0.39051 0.14687 -0.37778 C 0.15434 -0.37917 0.16094 -0.38056 0.16805 -0.3838 C 0.17205 -0.40463 0.16267 -0.41783 0.15295 -0.43241 C 0.14983 -0.43704 0.14757 -0.44283 0.14392 -0.44653 C 0.12795 -0.46273 0.10833 -0.46736 0.08941 -0.47477 C 0.07621 -0.47986 0.06597 -0.49329 0.05295 -0.49908 C 0.03403 -0.50764 0.01649 -0.5081 -0.00313 -0.51111 C -0.03038 -0.51042 -0.05764 -0.51088 -0.0849 -0.50903 C -0.09271 -0.50857 -0.09601 -0.49977 -0.10313 -0.49908 C -0.11372 -0.49792 -0.12431 -0.49769 -0.1349 -0.49699 C -0.13872 -0.49722 -0.18281 -0.49422 -0.19097 -0.50509 C -0.18351 -0.50857 -0.18802 -0.50718 -0.17726 -0.50718 " pathEditMode="relative" ptsTypes="fffffffffffffffffffffffffffffffffA">
                                      <p:cBhvr>
                                        <p:cTn id="3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542 0.00648 C 0.03524 0.00185 0.03351 -0.06157 0.0309 -0.0743 C 0.03038 -0.07662 0.02778 -0.07685 0.02639 -0.07847 C 0.02309 -0.08217 0.01823 -0.09028 0.01424 -0.09259 C 0.00799 -0.09629 -0.00174 -0.09838 -0.00851 -0.10069 C -0.01337 -0.10486 -0.01667 -0.10995 -0.02222 -0.11273 C -0.03003 -0.11666 -0.03785 -0.11875 -0.04496 -0.125 C -0.05538 -0.14629 -0.05069 -0.16412 -0.04948 -0.19166 C -0.04896 -0.20116 -0.0467 -0.2125 -0.04184 -0.21991 C -0.03472 -0.23078 -0.02292 -0.23403 -0.01302 -0.23796 C 0.00191 -0.25185 -0.02118 -0.22963 -0.00399 -0.25023 C -0.00017 -0.25486 0.00816 -0.26227 0.00816 -0.26203 C 0.01337 -0.27291 0.00799 -0.26528 0.01875 -0.27037 C 0.02188 -0.27199 0.02465 -0.27477 0.02778 -0.27639 C 0.04358 -0.28449 0.06302 -0.2875 0.07934 -0.29259 C 0.08195 -0.30278 0.08576 -0.31528 0.09149 -0.32291 C 0.09462 -0.32708 0.09879 -0.32916 0.10208 -0.33287 C 0.10382 -0.33472 0.10486 -0.3375 0.1066 -0.33912 C 0.11701 -0.3493 0.10851 -0.33727 0.11719 -0.34722 C 0.1309 -0.36319 0.14306 -0.37801 0.16111 -0.38541 C 0.17222 -0.39537 0.15886 -0.38426 0.1717 -0.39166 C 0.17743 -0.39491 0.18281 -0.4 0.18837 -0.4037 C 0.19063 -0.40532 0.1934 -0.40486 0.19601 -0.40578 C 0.20504 -0.40879 0.21424 -0.41088 0.22326 -0.41389 C 0.23142 -0.41319 0.23958 -0.41366 0.24757 -0.4118 C 0.25139 -0.41088 0.25104 -0.40162 0.25208 -0.39953 C 0.25313 -0.39745 0.25504 -0.39699 0.2566 -0.3956 C 0.26163 -0.39629 0.26684 -0.3956 0.2717 -0.39768 C 0.27517 -0.39907 0.27743 -0.4044 0.2809 -0.40578 C 0.28976 -0.40949 0.28386 -0.40741 0.29913 -0.40972 C 0.30781 -0.41366 0.31563 -0.41458 0.32483 -0.41574 C 0.33212 -0.41782 0.33889 -0.4206 0.34601 -0.42384 C 0.35469 -0.41991 0.35608 -0.42523 0.36267 -0.43403 C 0.36406 -0.43588 0.36667 -0.43403 0.36875 -0.43403 " pathEditMode="relative" rAng="0" ptsTypes="fffffffffffffffffffffffffffffffffA">
                                      <p:cBhvr>
                                        <p:cTn id="3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118" y="-221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885 0.00324 C 0.00121 4.44444E-6 -0.00469 -0.00741 -0.01233 -0.01088 C -0.02014 -0.0213 -0.02865 -0.03056 -0.03663 -0.04121 C -0.03924 -0.04468 -0.04063 -0.04931 -0.04271 -0.05325 C -0.05278 -0.07176 -0.05938 -0.09144 -0.06684 -0.11181 C -0.07049 -0.14491 -0.07743 -0.19075 -0.05781 -0.2169 C -0.05313 -0.25903 -0.06528 -0.30047 -0.09115 -0.32593 C -0.0967 -0.34028 -0.09063 -0.32963 -0.10018 -0.33612 C -0.10347 -0.33843 -0.10625 -0.34144 -0.10938 -0.34422 C -0.11545 -0.34954 -0.13646 -0.3544 -0.14427 -0.35625 C -0.15243 -0.35996 -0.16059 -0.3632 -0.16841 -0.36829 C -0.17205 -0.37315 -0.17761 -0.3845 -0.17761 -0.38426 C -0.1816 -0.40209 -0.19913 -0.40325 -0.21094 -0.40672 C -0.21597 -0.40811 -0.22604 -0.41088 -0.22604 -0.41065 C -0.26354 -0.40834 -0.28611 -0.40417 -0.32153 -0.4088 C -0.33177 -0.41019 -0.3415 -0.42014 -0.35174 -0.42292 C -0.35764 -0.42686 -0.36406 -0.42917 -0.36997 -0.43311 C -0.39063 -0.44723 -0.36667 -0.43658 -0.38959 -0.44514 C -0.41007 -0.46227 -0.42535 -0.46667 -0.45018 -0.46945 C -0.45573 -0.46875 -0.46146 -0.46899 -0.46684 -0.46737 C -0.47535 -0.46505 -0.48038 -0.44885 -0.48507 -0.44121 C -0.49028 -0.43287 -0.49288 -0.43079 -0.49879 -0.425 C -0.57795 -0.42662 -0.57153 -0.42616 -0.62153 -0.43102 C -0.65313 -0.42662 -0.62726 -0.43334 -0.64115 -0.425 C -0.6441 -0.42315 -0.6533 -0.42084 -0.65018 -0.42084 C -0.64271 -0.42084 -0.63507 -0.42084 -0.62761 -0.42084 " pathEditMode="relative" rAng="0" ptsTypes="fffffffffffffffffffffffffA">
                                      <p:cBhvr>
                                        <p:cTn id="4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108" y="-2363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6 5.18519E-6 C -0.00173 -0.02106 0.0007 -0.02569 -0.01528 -0.03217 C -0.02309 -0.03935 -0.02812 -0.04235 -0.03333 -0.05254 C -0.03767 -0.0611 -0.03906 -0.07245 -0.04548 -0.0787 C -0.06059 -0.09351 -0.08055 -0.09884 -0.09861 -0.103 C -0.10937 -0.10856 -0.11892 -0.11273 -0.13038 -0.11504 C -0.15798 -0.11365 -0.1684 -0.11087 -0.1941 -0.11319 C -0.20017 -0.12129 -0.20312 -0.13124 -0.2092 -0.13935 C -0.2151 -0.15532 -0.2283 -0.15948 -0.23941 -0.16759 C -0.24514 -0.17175 -0.25225 -0.18263 -0.25607 -0.18773 C -0.25712 -0.18911 -0.2592 -0.19189 -0.2592 -0.19189 C -0.26285 -0.20208 -0.26684 -0.2155 -0.2743 -0.22222 C -0.28732 -0.23402 -0.30833 -0.23495 -0.32274 -0.23634 C -0.33194 -0.23888 -0.34097 -0.2412 -0.35 -0.24444 C -0.35312 -0.2456 -0.35607 -0.24791 -0.3592 -0.24837 C -0.37066 -0.25023 -0.36892 -0.2493 -0.37743 -0.25254 C -0.38854 -0.25671 -0.39774 -0.26226 -0.4092 -0.26458 C -0.42066 -0.2699 -0.4151 -0.26805 -0.42587 -0.2706 C -0.43715 -0.28101 -0.45503 -0.28055 -0.46823 -0.28472 C -0.48472 -0.30161 -0.50243 -0.3162 -0.52274 -0.32314 C -0.53021 -0.3331 -0.52031 -0.32152 -0.53194 -0.32916 C -0.53316 -0.33009 -0.53385 -0.33217 -0.53489 -0.33333 C -0.5408 -0.33958 -0.54826 -0.34444 -0.55469 -0.34953 C -0.55868 -0.35277 -0.56267 -0.35601 -0.56666 -0.35948 C -0.56823 -0.36087 -0.57135 -0.36365 -0.57135 -0.36365 C -0.57274 -0.37175 -0.57535 -0.37823 -0.57743 -0.38587 C -0.57587 -0.3905 -0.57552 -0.39629 -0.57274 -0.39999 C -0.571 -0.40231 -0.56771 -0.40115 -0.56528 -0.40208 C -0.56267 -0.40323 -0.56024 -0.40462 -0.55764 -0.40601 C -0.55416 -0.40532 -0.5434 -0.40393 -0.54705 -0.40393 C -0.55521 -0.40393 -0.56337 -0.40347 -0.57135 -0.40601 C -0.57291 -0.40648 -0.57187 -0.41018 -0.57274 -0.41203 C -0.57344 -0.41365 -0.57482 -0.41481 -0.57587 -0.4162 C -0.57795 -0.42708 -0.58316 -0.43286 -0.59097 -0.43634 C -0.59427 -0.43009 -0.6 -0.4243 -0.6 -0.4162 " pathEditMode="relative" ptsTypes="ffffffffffffffffffffffffffffffffffA">
                                      <p:cBhvr>
                                        <p:cTn id="4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913 0.00672 C 0.03056 -0.00602 0.05313 0.01111 0.03993 -0.00347 C 0.03819 -0.00532 0.03594 -0.00578 0.03403 -0.0074 C 0.02865 -0.01203 0.02535 -0.01666 0.02188 -0.02361 C 0.0158 -0.06365 0.01563 -0.11319 0.04913 -0.12477 C 0.05955 -0.13379 0.05903 -0.15162 0.06736 -0.16296 C 0.08576 -0.18819 0.10903 -0.20625 0.1309 -0.22569 C 0.14896 -0.24166 0.15556 -0.27199 0.17639 -0.28426 C 0.20313 -0.3 0.23785 -0.31342 0.26736 -0.3206 C 0.29549 -0.32754 0.32517 -0.32407 0.35365 -0.32662 C 0.42934 -0.32523 0.50521 -0.32569 0.5809 -0.32268 C 0.58611 -0.32245 0.59601 -0.31666 0.59601 -0.31643 C 0.64479 -0.32731 0.58958 -0.31273 0.62639 -0.3287 C 0.66094 -0.34375 0.65295 -0.3331 0.68698 -0.35301 C 0.72361 -0.37453 0.75938 -0.3993 0.79601 -0.41967 C 0.80347 -0.42916 0.79323 -0.43333 0.78698 -0.43588 C 0.77257 -0.44166 0.77031 -0.4419 0.7566 -0.44583 C 0.74392 -0.4544 0.74444 -0.45578 0.72934 -0.4581 C 0.71632 -0.45995 0.68993 -0.46203 0.68993 -0.4618 C 0.60712 -0.46041 0.52535 -0.45555 0.44306 -0.44398 C 0.41094 -0.43935 0.37951 -0.4294 0.34757 -0.42361 C 0.33212 -0.41782 0.30347 -0.41134 0.28854 -0.39537 C 0.27813 -0.38426 0.2724 -0.37176 0.2658 -0.35694 C 0.23629 -0.35833 0.20556 -0.35717 0.17639 -0.36504 C 0.16076 -0.37569 0.14462 -0.37569 0.12795 -0.38125 C 0.11736 -0.38472 0.10677 -0.39143 0.09601 -0.39328 C 0.06528 -0.39838 0.06319 -0.39768 0.0309 -0.39953 C 0.01285 -0.41528 -0.02066 -0.41365 -0.04028 -0.41365 " pathEditMode="relative" rAng="0" ptsTypes="fffffffffffffffffffffffffffA">
                                      <p:cBhvr>
                                        <p:cTn id="5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247" y="-2321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3107 0.00486 C -0.03055 -0.00186 -0.03038 -0.00857 -0.02951 -0.01528 C -0.02656 -0.04051 -0.00816 -0.03889 0.00539 -0.04769 C 0.01407 -0.07153 0.01875 -0.10649 0.00382 -0.12639 C -0.00017 -0.14723 -0.01788 -0.17153 -0.03246 -0.18102 C -0.03802 -0.20232 -0.06267 -0.22014 -0.07795 -0.22547 C -0.08142 -0.23913 -0.08541 -0.25348 -0.08715 -0.26783 C -0.08871 -0.28172 -0.08906 -0.30232 -0.09305 -0.31644 C -0.09496 -0.32338 -0.09739 -0.3294 -0.09913 -0.33658 C -0.09757 -0.34538 -0.09635 -0.35417 -0.09461 -0.36274 C -0.08784 -0.39561 -0.06493 -0.39815 -0.04305 -0.40116 C -0.02014 -0.40903 -3.33333E-6 -0.41181 0.02361 -0.41343 C 0.05382 -0.41135 0.0842 -0.41088 0.11441 -0.40718 C 0.13264 -0.40487 0.12969 -0.3625 0.14618 -0.35672 C 0.15573 -0.36899 0.16858 -0.37153 0.18108 -0.375 C 0.18837 -0.37709 0.19497 -0.38102 0.20226 -0.38311 C 0.21233 -0.38612 0.21563 -0.38565 0.22813 -0.38704 C 0.27986 -0.38542 0.2967 -0.38334 0.3448 -0.38704 C 0.34879 -0.38727 0.35052 -0.39075 0.35382 -0.39306 C 0.3632 -0.39931 0.36997 -0.40649 0.37813 -0.41528 C 0.38125 -0.41875 0.38368 -0.42477 0.38716 -0.42755 C 0.39966 -0.43774 0.4158 -0.44144 0.42952 -0.44769 C 0.44236 -0.44514 0.44028 -0.45047 0.44028 -0.4375 " pathEditMode="relative" rAng="0" ptsTypes="ffffffffffffffffffffffA">
                                      <p:cBhvr>
                                        <p:cTn id="5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0260" y="-2277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4.07407E-6 C -0.00313 -0.01204 -0.0007 -0.02431 -0.01059 -0.02824 C -0.0132 -0.03796 -0.02257 -0.04838 -0.00903 -0.05463 C 0.00104 -0.06458 0.00816 -0.07894 0.01666 -0.09097 C 0.01753 -0.1088 0.01527 -0.13866 0.02274 -0.15556 C 0.03229 -0.17708 0.04496 -0.17269 0.05902 -0.18195 C 0.07274 -0.19097 0.08472 -0.19699 0.1 -0.2 C 0.12239 -0.21042 0.14774 -0.21158 0.17118 -0.21621 C 0.18576 -0.21898 0.19913 -0.22431 0.21371 -0.22639 C 0.23368 -0.2338 0.2526 -0.2382 0.27118 -0.25046 C 0.27222 -0.25926 0.27274 -0.26829 0.2743 -0.27685 C 0.27534 -0.28218 0.27882 -0.28588 0.28038 -0.29097 C 0.28212 -0.2963 0.28333 -0.30185 0.28489 -0.30718 C 0.28437 -0.3206 0.28455 -0.33403 0.28333 -0.34746 C 0.28159 -0.36505 0.25121 -0.36875 0.24392 -0.36968 C 0.21701 -0.37894 0.20225 -0.37477 0.16666 -0.3757 C 0.15121 -0.38634 0.13524 -0.38889 0.11823 -0.3919 C 0.11354 -0.39283 0.1092 -0.39537 0.10451 -0.39607 C 0.09288 -0.39769 0.06979 -0.4 0.06979 -0.4 C 0.06736 -0.4007 0.05885 -0.40278 0.05607 -0.40417 C 0.05399 -0.40533 0.05191 -0.40671 0.05 -0.4081 C 0.04843 -0.40926 0.04722 -0.41111 0.04548 -0.41204 C 0.03802 -0.41621 0.03107 -0.41713 0.0243 -0.42431 C 0.01944 -0.4294 0.01857 -0.43588 0.0151 -0.44236 C 0.00937 -0.45324 0.00034 -0.45949 -0.00903 -0.46273 C -0.01146 -0.46574 -0.01459 -0.46759 -0.01667 -0.47083 C -0.02066 -0.47732 -0.02188 -0.48773 -0.0257 -0.49491 C -0.02865 -0.50046 -0.0349 -0.51111 -0.0349 -0.51111 C -0.03733 -0.52153 -0.04236 -0.52778 -0.04549 -0.5375 C -0.04879 -0.54769 -0.04827 -0.56134 -0.05452 -0.56968 C -0.05973 -0.57662 -0.0717 -0.57801 -0.07882 -0.57986 C -0.08368 -0.57917 -0.09688 -0.57546 -0.10295 -0.57986 C -0.10729 -0.5831 -0.10868 -0.59236 -0.11354 -0.59398 C -0.12032 -0.5963 -0.12674 -0.59908 -0.13334 -0.60208 C -0.14098 -0.60556 -0.14948 -0.60347 -0.15764 -0.60417 C -0.16372 -0.60463 -0.16962 -0.60533 -0.1757 -0.60602 C -0.18802 -0.61019 -0.19983 -0.60417 -0.21216 -0.60417 " pathEditMode="relative" ptsTypes="ffffffffffffffffffffffffffffffffffffA">
                                      <p:cBhvr>
                                        <p:cTn id="6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3.7037E-7 C 0.00434 -0.00255 0.0092 -0.00324 0.01354 -0.00602 C 0.01632 -0.00787 0.01771 -0.01343 0.01962 -0.01621 C 0.02952 -0.03102 0.02674 -0.02801 0.03629 -0.03426 C 0.04028 -0.03982 0.04514 -0.04236 0.05 -0.04653 C 0.05209 -0.05556 0.06007 -0.06204 0.06511 -0.06875 C 0.08455 -0.09468 0.10677 -0.11343 0.13334 -0.12315 C 0.14184 -0.14607 0.16476 -0.17986 0.18334 -0.18982 C 0.18715 -0.1919 0.1915 -0.1919 0.19531 -0.19398 C 0.2059 -0.19977 0.21215 -0.20486 0.22118 -0.21204 C 0.23837 -0.24283 0.26181 -0.24422 0.28785 -0.25463 C 0.31667 -0.26621 0.34427 -0.26852 0.37413 -0.27269 C 0.42049 -0.27917 0.46684 -0.2831 0.51354 -0.28496 C 0.57066 -0.29074 0.62761 -0.31135 0.68472 -0.3213 C 0.71111 -0.33704 0.7415 -0.34121 0.76962 -0.34954 C 0.78299 -0.35347 0.79601 -0.36019 0.80903 -0.36574 C 0.81597 -0.36875 0.82361 -0.36945 0.83021 -0.37385 C 0.84202 -0.38172 0.83594 -0.37917 0.84844 -0.38195 C 0.8533 -0.38588 0.8665 -0.39769 0.86962 -0.40417 C 0.87587 -0.4169 0.87622 -0.43264 0.88021 -0.44653 C 0.88073 -0.45047 0.88177 -0.4544 0.88177 -0.45857 C 0.88177 -0.46806 0.88143 -0.47755 0.88021 -0.48681 C 0.87969 -0.49074 0.8724 -0.49398 0.87118 -0.49491 C 0.86181 -0.50209 0.85261 -0.50463 0.84236 -0.50903 C 0.83646 -0.51459 0.82257 -0.5213 0.82257 -0.5213 C 0.80434 -0.51852 0.78611 -0.51736 0.76806 -0.5132 C 0.75851 -0.51111 0.73993 -0.49722 0.73177 -0.49306 C 0.71615 -0.48519 0.7066 -0.48426 0.69236 -0.47477 C 0.68802 -0.47199 0.68438 -0.46783 0.68021 -0.46459 C 0.6783 -0.46297 0.67622 -0.46204 0.67413 -0.46065 C 0.59688 -0.46204 0.51945 -0.46065 0.44236 -0.46459 C 0.4408 -0.46459 0.42865 -0.47871 0.4257 -0.48079 C 0.41667 -0.48681 0.40781 -0.48866 0.39844 -0.49306 C 0.37222 -0.48704 0.3533 -0.48611 0.32413 -0.48496 C 0.30851 -0.48588 0.29705 -0.48472 0.28334 -0.49097 C 0.27344 -0.50347 0.28629 -0.50209 0.26667 -0.49908 C 0.26285 -0.49422 0.26459 -0.4963 0.26198 -0.49306 " pathEditMode="relative" ptsTypes="ffffffffffffffffffffffffffffffffffffA">
                                      <p:cBhvr>
                                        <p:cTn id="6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C -0.00104 -0.00741 -0.00191 -0.01482 -0.00295 -0.02222 C -0.00347 -0.0257 -0.00452 -0.03241 -0.00452 -0.03241 C -0.00347 -0.05671 -0.00417 -0.08102 -0.00157 -0.10509 C -0.00018 -0.11898 0.01076 -0.12778 0.01823 -0.1375 C 0.04375 -0.17037 0.03646 -0.16366 0.05764 -0.17778 C 0.05903 -0.18449 0.06632 -0.22222 0.07118 -0.23241 C 0.07951 -0.25 0.09271 -0.26019 0.10451 -0.27269 C 0.11059 -0.27917 0.11354 -0.28565 0.12118 -0.28889 C 0.13142 -0.30255 0.14982 -0.3044 0.16371 -0.30718 C 0.1809 -0.31458 0.19618 -0.33009 0.21371 -0.33542 C 0.22882 -0.34005 0.24531 -0.3412 0.26059 -0.34352 C 0.31215 -0.34236 0.36406 -0.33704 0.4151 -0.34745 C 0.42552 -0.35671 0.4217 -0.35208 0.42725 -0.35972 C 0.43055 -0.37222 0.4335 -0.37732 0.42725 -0.3919 C 0.42587 -0.39491 0.42222 -0.39445 0.41979 -0.39607 C 0.41007 -0.40301 0.4026 -0.41088 0.39253 -0.4162 C 0.3875 -0.42292 0.38923 -0.42222 0.37882 -0.42222 C 0.34705 -0.42222 0.3151 -0.42107 0.28333 -0.42037 C 0.26475 -0.41458 0.24843 -0.40625 0.23038 -0.39815 C 0.21736 -0.39236 0.20364 -0.38912 0.19097 -0.38195 C 0.17569 -0.37338 0.16163 -0.36158 0.14705 -0.35162 C 0.14097 -0.34745 0.12882 -0.33935 0.12882 -0.33935 C 0.10885 -0.34074 0.0908 -0.34283 0.07118 -0.3456 C 0.0651 -0.34745 0.06041 -0.35185 0.05451 -0.3537 C 0.0434 -0.35718 0.03923 -0.35764 0.02882 -0.35972 C 0.0217 -0.36343 0.01493 -0.36528 0.00764 -0.36783 C -0.13889 -0.36574 -0.09375 -0.37593 -0.16059 -0.35764 C -0.17969 -0.34537 -0.15052 -0.3632 -0.1757 -0.35162 C -0.1974 -0.34167 -0.16424 -0.35232 -0.1849 -0.3456 C -0.19132 -0.34352 -0.19549 -0.34352 -0.20157 -0.33935 C -0.20434 -0.3375 -0.20955 -0.33426 -0.21216 -0.33148 C -0.21389 -0.32963 -0.21459 -0.32639 -0.21667 -0.32523 C -0.22275 -0.32176 -0.2375 -0.32014 -0.24393 -0.31921 C -0.26337 -0.3125 -0.28299 -0.31713 -0.30295 -0.31921 C -0.30747 -0.32037 -0.31198 -0.32361 -0.31667 -0.32338 C -0.3283 -0.32269 -0.35157 -0.31921 -0.35157 -0.31921 C -0.35052 -0.31783 -0.34879 -0.31713 -0.34844 -0.31528 C -0.34722 -0.30926 -0.35018 -0.30139 -0.34688 -0.29699 C -0.33472 -0.28079 -0.33629 -0.31158 -0.33629 -0.29306 " pathEditMode="relative" ptsTypes="fffffffffffffffffffffffffffffffffffffffA">
                                      <p:cBhvr>
                                        <p:cTn id="7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94444E-6 -7.40741E-7 C -0.01788 -0.0037 -0.03229 -0.01828 -0.04999 -0.02407 C -0.05277 -0.02662 -0.05642 -0.02777 -0.0592 -0.03032 C -0.06701 -0.0375 -0.06076 -0.03449 -0.06666 -0.04236 C -0.0769 -0.05602 -0.08645 -0.06782 -0.09409 -0.08472 C -0.1059 -0.11064 -0.09392 -0.08125 -0.10763 -0.11713 C -0.10885 -0.1199 -0.11076 -0.12523 -0.11076 -0.12523 C -0.11215 -0.13356 -0.11319 -0.14027 -0.11683 -0.14745 C -0.11944 -0.16828 -0.11909 -0.18912 -0.12135 -0.20995 C -0.12187 -0.22477 -0.11961 -0.24004 -0.12274 -0.25439 C -0.12378 -0.25856 -0.12881 -0.2574 -0.13194 -0.25856 C -0.15433 -0.26759 -0.14687 -0.26551 -0.16388 -0.26852 C -0.18767 -0.27801 -0.15815 -0.26736 -0.19409 -0.27477 C -0.21041 -0.27801 -0.22638 -0.28402 -0.24253 -0.2868 C -0.25381 -0.29259 -0.26215 -0.29328 -0.27447 -0.2949 C -0.3052 -0.3037 -0.3368 -0.30069 -0.36822 -0.30509 C -0.37586 -0.30439 -0.38333 -0.30301 -0.39097 -0.30301 C -0.40555 -0.30301 -0.42065 -0.31342 -0.43489 -0.31713 C -0.46093 -0.32361 -0.48749 -0.32777 -0.51371 -0.32916 C -0.53385 -0.32847 -0.55416 -0.32916 -0.5743 -0.32731 C -0.58281 -0.32662 -0.59322 -0.31967 -0.60156 -0.31713 C -0.6118 -0.31412 -0.62204 -0.31365 -0.63194 -0.30902 C -0.64913 -0.30972 -0.66631 -0.30926 -0.68333 -0.31111 C -0.68906 -0.3118 -0.69253 -0.32453 -0.69861 -0.32731 C -0.68993 -0.33819 -0.67812 -0.33703 -0.66666 -0.33935 C -0.64826 -0.34305 -0.62933 -0.3456 -0.61076 -0.34745 C -0.55902 -0.34606 -0.50902 -0.34097 -0.45763 -0.33727 C -0.4085 -0.33842 -0.38576 -0.34027 -0.34409 -0.34328 C -0.31597 -0.34861 -0.30972 -0.34676 -0.27135 -0.34537 C -0.26024 -0.34282 -0.24913 -0.33958 -0.23819 -0.33727 C -0.23142 -0.33588 -0.21822 -0.33333 -0.21822 -0.33333 C -0.18315 -0.34259 -0.14999 -0.35972 -0.11371 -0.36365 C -0.07777 -0.37152 -0.11006 -0.36342 -0.08489 -0.37176 C -0.08246 -0.37268 -0.07986 -0.37291 -0.07743 -0.37361 C -0.07343 -0.37477 -0.06527 -0.37777 -0.06527 -0.37777 C -0.01927 -0.37592 -0.02656 -0.37939 -0.00156 -0.37176 C 0.00365 -0.36828 0.00869 -0.36574 0.01355 -0.36157 C 0.01563 -0.3537 0.0165 -0.35023 0.02257 -0.34745 C 0.03351 -0.34861 0.04393 -0.3449 0.05139 -0.35555 C 0.05192 -0.35833 0.05296 -0.36088 0.05296 -0.36365 C 0.05296 -0.36574 0.05278 -0.35879 0.05139 -0.3574 C 0.05018 -0.35625 0.04844 -0.3574 0.04688 -0.3574 " pathEditMode="relative" ptsTypes="fffffffffffffffffffffffffffffffffffffffffA">
                                      <p:cBhvr>
                                        <p:cTn id="7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33333E-7 -3.33333E-6 C -0.0059 -0.02384 0.00486 0.01759 -0.00608 -0.01435 C -0.01302 -0.03426 -0.0158 -0.05787 -0.01979 -0.07893 C -0.01684 -0.1581 -0.02934 -0.15694 0.00746 -0.19005 C 0.0118 -0.22315 0.01788 -0.25208 0.03785 -0.27477 C 0.04983 -0.28843 0.05174 -0.28542 0.06667 -0.29907 C 0.07812 -0.30949 0.08941 -0.32338 0.10295 -0.3294 C 0.12344 -0.33843 0.14687 -0.33958 0.16805 -0.3456 C 0.18628 -0.35787 0.20087 -0.36389 0.22118 -0.37176 C 0.225 -0.37315 0.23542 -0.37685 0.23941 -0.37986 C 0.24253 -0.38218 0.24844 -0.38796 0.24844 -0.38796 C 0.24896 -0.39005 0.25 -0.3919 0.25 -0.39398 C 0.25 -0.40347 0.25 -0.41296 0.24844 -0.42222 C 0.24705 -0.43009 0.23906 -0.43403 0.23472 -0.43657 C 0.22378 -0.44282 0.2125 -0.44583 0.20139 -0.45069 C 0.19462 -0.45023 0.17049 -0.45 0.15903 -0.44653 C 0.12865 -0.43727 0.09913 -0.42523 0.06805 -0.42037 C 0.03976 -0.42176 0.01146 -0.42106 -0.01667 -0.42431 C -0.03351 -0.42616 -0.04948 -0.44097 -0.06667 -0.44259 C -0.09497 -0.44514 -0.12326 -0.44537 -0.15156 -0.44861 C -0.20417 -0.44792 -0.2566 -0.44792 -0.3092 -0.44653 C -0.3191 -0.4463 -0.32726 -0.43518 -0.33646 -0.43449 C -0.35521 -0.4331 -0.37379 -0.4331 -0.39254 -0.43241 C -0.41233 -0.42778 -0.43177 -0.42083 -0.45156 -0.4162 C -0.45608 -0.41343 -0.46059 -0.41042 -0.46528 -0.4081 C -0.46979 -0.40579 -0.47431 -0.40417 -0.47882 -0.40208 C -0.48038 -0.40139 -0.48333 -0.4 -0.48333 -0.4 C -0.49149 -0.38981 -0.50017 -0.39329 -0.51215 -0.39213 C -0.53906 -0.39468 -0.52535 -0.39468 -0.54254 -0.4 C -0.5526 -0.41412 -0.55521 -0.40764 -0.57431 -0.40625 C -0.58021 -0.40417 -0.58195 -0.40463 -0.58195 -0.39606 " pathEditMode="relative" ptsTypes="ffffffffffffffffffffffffffffffA">
                                      <p:cBhvr>
                                        <p:cTn id="8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1.48148E-6 C -0.00191 -0.01274 -0.00521 -0.02917 -0.01216 -0.03843 C -0.01354 -0.04908 -0.01528 -0.05787 -0.01962 -0.06667 C -0.02188 -0.07825 -0.02275 -0.08704 -0.02431 -0.09931 C -0.025 -0.1044 -0.02466 -0.11065 -0.02726 -0.11528 C -0.02917 -0.11852 -0.03351 -0.11713 -0.03629 -0.11922 C -0.04271 -0.12431 -0.04931 -0.12848 -0.05452 -0.13542 C -0.06285 -0.14676 -0.07188 -0.16551 -0.08177 -0.17408 C -0.09948 -0.18889 -0.0875 -0.18056 -0.11962 -0.19399 C -0.12952 -0.19815 -0.13629 -0.20718 -0.14688 -0.21019 C -0.1625 -0.22246 -0.179 -0.22871 -0.19549 -0.23843 C -0.20434 -0.24375 -0.21233 -0.25116 -0.22118 -0.25649 C -0.23299 -0.27223 -0.24306 -0.28311 -0.25903 -0.29306 C -0.27396 -0.30232 -0.29184 -0.30857 -0.30452 -0.32315 C -0.32709 -0.34954 -0.33455 -0.39167 -0.34236 -0.42825 C -0.34358 -0.4338 -0.34948 -0.43496 -0.35295 -0.43843 C -0.35608 -0.44167 -0.35903 -0.44514 -0.36216 -0.44838 C -0.37709 -0.4794 -0.38282 -0.48681 -0.4 -0.5132 C -0.4033 -0.51852 -0.40538 -0.52477 -0.40903 -0.52963 C -0.42223 -0.547 -0.42101 -0.53102 -0.43177 -0.5595 C -0.43941 -0.57963 -0.44688 -0.6 -0.45452 -0.62014 C -0.45521 -0.622 -0.4592 -0.63612 -0.46059 -0.63843 C -0.46528 -0.64561 -0.46997 -0.65301 -0.4757 -0.65857 C -0.47778 -0.66065 -0.48004 -0.66227 -0.48177 -0.66459 C -0.48976 -0.67524 -0.49219 -0.69075 -0.49393 -0.7051 C -0.49271 -0.71806 -0.49566 -0.73565 -0.48785 -0.74352 C -0.47848 -0.75301 -0.46632 -0.75811 -0.45608 -0.76575 C -0.44809 -0.77153 -0.44497 -0.77732 -0.43629 -0.78172 C -0.42101 -0.78959 -0.40382 -0.79491 -0.38785 -0.8 C -0.37969 -0.79792 -0.37136 -0.79769 -0.36354 -0.79399 C -0.35504 -0.79005 -0.34775 -0.77639 -0.33941 -0.77176 C -0.33559 -0.76968 -0.33125 -0.76899 -0.32726 -0.7676 C -0.32344 -0.76389 -0.31875 -0.76158 -0.31511 -0.75764 C -0.31268 -0.75487 -0.31129 -0.75047 -0.30903 -0.74746 C -0.30521 -0.7257 -0.30348 -0.70139 -0.31823 -0.68889 C -0.32813 -0.66181 -0.33837 -0.63473 -0.34549 -0.60602 C -0.34653 -0.60209 -0.34775 -0.59815 -0.34844 -0.59399 C -0.34966 -0.58727 -0.35157 -0.57385 -0.35157 -0.57385 C -0.35104 -0.55556 -0.35278 -0.53727 -0.35 -0.51922 C -0.34948 -0.51551 -0.34497 -0.51528 -0.34236 -0.5132 C -0.33941 -0.51112 -0.33646 -0.50926 -0.33334 -0.50718 C -0.32205 -0.5007 -0.3257 -0.50625 -0.31511 -0.49514 C -0.30643 -0.48588 -0.30261 -0.47338 -0.29236 -0.46667 C -0.28247 -0.45348 -0.27292 -0.44028 -0.26354 -0.42616 C -0.26198 -0.42362 -0.26094 -0.42037 -0.25903 -0.41829 C -0.24775 -0.40556 -0.22674 -0.40672 -0.21354 -0.39792 C -0.20591 -0.39283 -0.20052 -0.38612 -0.19393 -0.37987 C -0.18611 -0.37223 -0.17431 -0.36968 -0.16511 -0.3676 C -0.15625 -0.35973 -0.14653 -0.35556 -0.13629 -0.35162 C -0.12309 -0.35371 -0.12795 -0.35116 -0.12118 -0.35556 " pathEditMode="relative" ptsTypes="fffffffffffffffffffffffffffffffffffffffffffffffffA">
                                      <p:cBhvr>
                                        <p:cTn id="8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6 8.88889E-6 C -0.00296 -0.01481 -0.01095 -0.01967 -0.02119 -0.0243 C -0.03525 -0.03819 -0.03595 -0.06134 -0.04688 -0.07685 C -0.04862 -0.08356 -0.05088 -0.08587 -0.05452 -0.09097 C -0.06234 -0.12106 -0.05244 -0.16111 -0.03334 -0.17986 C -0.03977 -0.19398 -0.04966 -0.20324 -0.05747 -0.2162 C -0.06077 -0.22152 -0.06754 -0.2331 -0.07275 -0.23634 C -0.08352 -0.24328 -0.10018 -0.25138 -0.11216 -0.25648 C -0.11789 -0.2618 -0.12414 -0.26851 -0.13022 -0.27268 C -0.13317 -0.27453 -0.13681 -0.27453 -0.13942 -0.27685 C -0.14237 -0.27962 -0.14497 -0.28379 -0.14845 -0.28495 C -0.15765 -0.28796 -0.16598 -0.2905 -0.17414 -0.29699 C -0.18456 -0.30532 -0.19046 -0.31851 -0.20001 -0.32731 C -0.21043 -0.35578 -0.19445 -0.31643 -0.20904 -0.33935 C -0.21841 -0.35393 -0.22484 -0.37314 -0.22727 -0.39189 C -0.229 -0.42361 -0.23213 -0.45624 -0.22414 -0.4868 C -0.22241 -0.49374 -0.21147 -0.49953 -0.20747 -0.503 C -0.20192 -0.50763 -0.19723 -0.51249 -0.19081 -0.51504 C -0.18612 -0.52175 -0.18768 -0.52129 -0.17727 -0.52129 C -0.16112 -0.52129 -0.14497 -0.5199 -0.12883 -0.51921 C -0.12241 -0.51064 -0.11893 -0.49884 -0.11355 -0.48888 C -0.10661 -0.47638 -0.09845 -0.46435 -0.09081 -0.45254 C -0.08386 -0.42268 -0.08091 -0.38981 -0.07119 -0.36157 C -0.06737 -0.35046 -0.06494 -0.33611 -0.05747 -0.32731 C -0.04862 -0.31712 -0.03525 -0.31203 -0.02414 -0.30902 C 0.0052 -0.31087 0.01233 -0.30092 0.01823 -0.33124 C 0.01875 -0.37361 0.01632 -0.41643 0.01979 -0.45856 C 0.02014 -0.46273 0.02587 -0.46087 0.02882 -0.46273 C 0.03247 -0.46504 0.03576 -0.46828 0.03941 -0.4706 C 0.05729 -0.48263 0.07066 -0.49398 0.09097 -0.49699 C 0.10556 -0.49629 0.12031 -0.49652 0.1349 -0.4949 C 0.13906 -0.49444 0.1474 -0.48865 0.15156 -0.4868 C 0.15451 -0.48541 0.19323 -0.47083 0.20313 -0.46458 C 0.22865 -0.44814 0.25538 -0.42546 0.27882 -0.40601 C 0.30243 -0.38657 0.31754 -0.35324 0.33941 -0.33124 C 0.34201 -0.32592 0.34323 -0.31874 0.34705 -0.31504 C 0.34983 -0.31226 0.35417 -0.31388 0.35764 -0.31319 C 0.36476 -0.3118 0.3717 -0.31018 0.37882 -0.30902 C 0.4066 -0.30439 0.4342 -0.30208 0.46215 -0.29907 C 0.47205 -0.29675 0.4809 -0.29444 0.49097 -0.29282 C 0.51198 -0.29513 0.53212 -0.29722 0.55313 -0.2949 C 0.5592 -0.29212 0.56146 -0.29236 0.5651 -0.28495 C 0.56146 -0.27962 0.56146 -0.2824 0.56372 -0.27685 L 0.57431 -0.2787 " pathEditMode="relative" ptsTypes="ffffffffffffffffffffffffffffffffffffffffffAA">
                                      <p:cBhvr>
                                        <p:cTn id="9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9" grpId="0" animBg="1"/>
      <p:bldP spid="2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048937" y="5077856"/>
            <a:ext cx="1627369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6 125 323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7828" y="5088904"/>
            <a:ext cx="1627369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4 632 899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380676" y="5688224"/>
            <a:ext cx="1627369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1 805 002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429871" y="6281652"/>
            <a:ext cx="1992853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900 625 100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581659" y="6300973"/>
            <a:ext cx="1810111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12 364 507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439314" y="6293353"/>
            <a:ext cx="2257349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1 000 000 000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772273" y="6251125"/>
            <a:ext cx="1362874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505 481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7772273" y="5097751"/>
            <a:ext cx="1362874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352 400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7828" y="6293353"/>
            <a:ext cx="1362874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342 028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710333" y="5680603"/>
            <a:ext cx="1362874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781 653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05646" y="5688224"/>
            <a:ext cx="1810111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50 000 416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824708" y="5091323"/>
            <a:ext cx="1810111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75 648 924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6408545" y="5688224"/>
            <a:ext cx="1992853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321 010 545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1876119" y="5061583"/>
            <a:ext cx="1992853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550 364 800</a:t>
            </a:r>
          </a:p>
        </p:txBody>
      </p:sp>
      <p:sp>
        <p:nvSpPr>
          <p:cNvPr id="24" name="Vlna 23"/>
          <p:cNvSpPr/>
          <p:nvPr/>
        </p:nvSpPr>
        <p:spPr>
          <a:xfrm>
            <a:off x="3188463" y="472431"/>
            <a:ext cx="5055945" cy="1137657"/>
          </a:xfrm>
          <a:prstGeom prst="wav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Na linky seřaďte čísla </a:t>
            </a:r>
            <a:r>
              <a:rPr lang="cs-CZ" sz="2800" b="1" dirty="0" smtClean="0">
                <a:solidFill>
                  <a:schemeClr val="bg1"/>
                </a:solidFill>
              </a:rPr>
              <a:t>vzestupně: 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55541" y="2276872"/>
            <a:ext cx="8956298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___________________________________________________________________________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___________________________________________________________________________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___________________________________________________________________________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___________________________________________________________________________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___________________________________________________________________________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74" b="11605"/>
          <a:stretch/>
        </p:blipFill>
        <p:spPr bwMode="auto">
          <a:xfrm flipH="1">
            <a:off x="316695" y="16024"/>
            <a:ext cx="2717004" cy="2050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43713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7.03704E-6 C 0.00104 -0.06065 -0.00833 -0.12362 0.00452 -0.18172 C 0.00799 -0.19746 0.01684 -0.21852 0.0257 -0.23033 C 0.05747 -0.27269 0.01806 -0.21158 0.04393 -0.25047 C 0.05677 -0.26968 0.04115 -0.24769 0.05139 -0.26667 C 0.06059 -0.28357 0.07257 -0.29815 0.08455 -0.31112 C 0.09011 -0.31667 0.09271 -0.32431 0.09844 -0.32917 C 0.10209 -0.33913 0.1066 -0.34514 0.11198 -0.35348 C 0.11545 -0.3588 0.11597 -0.36459 0.11962 -0.36968 C 0.1191 -0.3757 0.11945 -0.38195 0.11806 -0.38774 C 0.10903 -0.42616 0.11233 -0.39052 0.10452 -0.42616 C 0.10104 -0.4419 0.09601 -0.45325 0.08941 -0.46667 C 0.0882 -0.47964 0.08577 -0.49214 0.08455 -0.5051 C 0.0842 -0.51065 0.0842 -0.53357 0.08021 -0.54144 C 0.07743 -0.547 0.06667 -0.54954 0.06667 -0.54954 C 0.05851 -0.54885 0.05035 -0.54908 0.04236 -0.54746 C 0.03924 -0.54677 0.03334 -0.54329 0.03334 -0.54329 C 0.03091 -0.53357 0.02986 -0.52639 0.02413 -0.51922 C 0.02361 -0.51714 0.02431 -0.5132 0.02275 -0.5132 C 0.02118 -0.5132 0.02118 -0.51714 0.02118 -0.51922 C 0.02118 -0.52269 0.02222 -0.52593 0.02275 -0.52917 C 0.02101 -0.54214 0.02118 -0.54561 0.02118 -0.53936 " pathEditMode="relative" ptsTypes="fffffffffffffffffffffA">
                                      <p:cBhvr>
                                        <p:cTn id="31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6.66667E-6 C -0.00747 -0.01366 -0.01598 -0.03102 -0.0257 -0.0426 C -0.03525 -0.05348 -0.04809 -0.06042 -0.05903 -0.06876 C -0.0757 -0.08149 -0.0816 -0.11089 -0.09393 -0.12917 C -0.09618 -0.13241 -0.09723 -0.13704 -0.1 -0.13936 C -0.11563 -0.15325 -0.13473 -0.16089 -0.15157 -0.17177 C -0.15365 -0.17454 -0.15573 -0.17686 -0.15764 -0.17987 C -0.16077 -0.18496 -0.16667 -0.19584 -0.16667 -0.19584 C -0.17049 -0.21575 -0.17969 -0.23427 -0.19098 -0.24839 C -0.19358 -0.26019 -0.18473 -0.26366 -0.18021 -0.27477 C -0.17709 -0.28288 -0.17535 -0.2919 -0.17118 -0.29908 C -0.16111 -0.31667 -0.14792 -0.33241 -0.14236 -0.35348 C -0.1408 -0.36737 -0.14045 -0.38033 -0.14393 -0.39399 C -0.14341 -0.41274 -0.14358 -0.43172 -0.14236 -0.45047 C -0.14098 -0.47177 -0.13351 -0.49376 -0.13021 -0.51505 C -0.13125 -0.53056 -0.13108 -0.5463 -0.13334 -0.56158 C -0.13368 -0.56436 -0.13646 -0.56552 -0.13785 -0.5676 C -0.14723 -0.58241 -0.17032 -0.5838 -0.1849 -0.58589 C -0.204 -0.58519 -0.22327 -0.58496 -0.24236 -0.5838 C -0.26997 -0.58218 -0.23716 -0.58288 -0.25764 -0.57778 C -0.26354 -0.5764 -0.26962 -0.5764 -0.2757 -0.5757 C -0.28177 -0.57408 -0.28802 -0.57385 -0.29393 -0.57177 C -0.29809 -0.57038 -0.30191 -0.56737 -0.30608 -0.56575 C -0.31858 -0.54815 -0.33334 -0.55255 -0.35157 -0.5514 C -0.36424 -0.54306 -0.38004 -0.54005 -0.39393 -0.53727 C -0.39584 -0.53565 -0.40278 -0.53241 -0.39549 -0.52917 C -0.39219 -0.52778 -0.3849 -0.52732 -0.3849 -0.52732 " pathEditMode="relative" ptsTypes="ffffffffffffffffffffffffffA">
                                      <p:cBhvr>
                                        <p:cTn id="3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6.2963E-6 C 0.00052 -0.01691 0.0007 -0.0338 0.00156 -0.0507 C 0.00226 -0.06297 0.02066 -0.06899 0.02726 -0.07478 C 0.02986 -0.07941 0.03229 -0.08427 0.0349 -0.0889 C 0.03854 -0.09561 0.05052 -0.09677 0.05608 -0.09908 C 0.07274 -0.10556 0.08715 -0.11112 0.10451 -0.1132 C 0.11684 -0.11876 0.13004 -0.11899 0.14254 -0.12339 C 0.14896 -0.13195 0.15434 -0.15371 0.14392 -0.16181 C 0.14288 -0.16251 0.13351 -0.16575 0.13333 -0.16575 C 0.12622 -0.17223 0.12552 -0.17385 0.11372 -0.17593 C 0.06458 -0.1845 0.04028 -0.18288 -0.01962 -0.18404 C -0.02951 -0.197 -0.03246 -0.20765 -0.0349 -0.2264 C -0.03385 -0.23311 -0.0349 -0.24098 -0.03177 -0.24654 C -0.02292 -0.26228 0.00625 -0.26436 0.0151 -0.26876 C 0.04028 -0.28103 0.06441 -0.28612 0.09097 -0.2889 C 0.11059 -0.28751 0.13038 -0.28681 0.15 -0.28496 C 0.19219 -0.2808 0.23559 -0.26343 0.27726 -0.25464 C 0.28681 -0.25255 0.2967 -0.25163 0.30608 -0.24862 C 0.31667 -0.24515 0.33785 -0.23843 0.33785 -0.23843 C 0.34375 -0.25418 0.35 -0.27177 0.3592 -0.28496 C 0.37153 -0.30279 0.39149 -0.30788 0.40313 -0.32339 C 0.40938 -0.33172 0.4059 -0.32779 0.41372 -0.33543 C 0.41701 -0.34978 0.41215 -0.33149 0.41979 -0.34955 C 0.42361 -0.3588 0.42483 -0.37084 0.42882 -0.37987 C 0.42951 -0.38149 0.4309 -0.38242 0.43177 -0.38404 C 0.44497 -0.41066 0.4276 -0.37779 0.43646 -0.39816 C 0.43976 -0.4058 0.4441 -0.40834 0.44844 -0.41436 C 0.45295 -0.42894 0.4632 -0.45533 0.44549 -0.46066 C 0.43941 -0.45533 0.43646 -0.45255 0.44254 -0.44445 C 0.43212 -0.44029 0.43941 -0.4426 0.41979 -0.4426 " pathEditMode="relative" ptsTypes="fffffffffffffffffffffffffffffA">
                                      <p:cBhvr>
                                        <p:cTn id="4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E-6 5.92593E-6 C 0.00799 0.00996 0.00069 0.00278 0.00156 -0.01828 C 0.00243 -0.03587 0.00625 -0.03217 0.01545 -0.03634 C 0.02708 -0.05254 0.02795 -0.05208 0.04722 -0.05647 C 0.05695 -0.07036 0.06441 -0.08564 0.07274 -0.10092 C 0.07847 -0.11134 0.0816 -0.11828 0.08941 -0.12522 C 0.10052 -0.14629 0.10903 -0.16759 0.11528 -0.19189 C 0.11476 -0.20462 0.11458 -0.21759 0.11372 -0.23032 C 0.11337 -0.23772 0.10903 -0.24536 0.10781 -0.25254 C 0.10642 -0.27847 0.11042 -0.2831 0.1 -0.29698 C 0.0974 -0.30393 0.09097 -0.32198 0.0849 -0.32314 C 0.0816 -0.32384 0.07778 -0.3243 0.07431 -0.32522 C 0.06945 -0.32638 0.05938 -0.32939 0.05938 -0.32939 C -0.01147 -0.32638 -0.01234 -0.33147 -0.05435 -0.32129 C -0.05643 -0.31944 -0.06286 -0.31319 -0.06494 -0.31319 C -0.06876 -0.31319 -0.07015 -0.31944 -0.07275 -0.32129 C -0.07866 -0.32522 -0.09081 -0.33124 -0.09081 -0.33124 C -0.10018 -0.34397 -0.11199 -0.35763 -0.12414 -0.36573 C -0.13178 -0.37083 -0.14168 -0.37268 -0.14984 -0.37569 C -0.16668 -0.38171 -0.18404 -0.38703 -0.20122 -0.39189 C -0.22622 -0.3912 -0.25088 -0.39097 -0.2757 -0.38981 C -0.28525 -0.38935 -0.29619 -0.38333 -0.30609 -0.38171 C -0.30886 -0.38032 -0.31216 -0.37893 -0.31494 -0.37777 C -0.31841 -0.37638 -0.32206 -0.37522 -0.3257 -0.37384 C -0.32866 -0.37268 -0.33456 -0.36967 -0.33456 -0.36967 C -0.33959 -0.36342 -0.33768 -0.36087 -0.34376 -0.35555 C -0.37188 -0.35624 -0.45088 -0.35694 -0.48925 -0.36365 C -0.49984 -0.3655 -0.46789 -0.36365 -0.4573 -0.36365 " pathEditMode="relative" ptsTypes="fffffffffffffffffffffffffffA">
                                      <p:cBhvr>
                                        <p:cTn id="4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1.48148E-6 C -0.00313 -0.0081 -0.00608 -0.01597 -0.0092 -0.02407 C -0.01007 -0.02662 -0.00955 -0.02986 -0.01059 -0.03217 C -0.01163 -0.03472 -0.01354 -0.03611 -0.0151 -0.03819 C -0.01563 -0.04027 -0.01563 -0.04259 -0.01667 -0.04444 C -0.01875 -0.04815 -0.02431 -0.0544 -0.02431 -0.0544 C -0.03507 -0.09166 -0.01927 -0.03958 -0.03177 -0.07268 C -0.03507 -0.08171 -0.03576 -0.09213 -0.03941 -0.10092 C -0.04184 -0.10648 -0.05069 -0.12083 -0.05451 -0.12708 C -0.0559 -0.12916 -0.05868 -0.12801 -0.06059 -0.12916 C -0.07309 -0.13634 -0.08212 -0.14745 -0.09392 -0.15555 C -0.1033 -0.19166 -0.12413 -0.19097 -0.14844 -0.19583 C -0.16875 -0.19444 -0.18889 -0.19074 -0.2092 -0.1919 C -0.21493 -0.19236 -0.22465 -0.22315 -0.22587 -0.22824 C -0.22726 -0.23426 -0.22882 -0.24629 -0.22882 -0.24629 C -0.22813 -0.28032 -0.23438 -0.30578 -0.22118 -0.33125 C -0.2191 -0.34051 -0.21319 -0.3456 -0.2092 -0.35347 C -0.21024 -0.36088 -0.21024 -0.36852 -0.21215 -0.37569 C -0.21458 -0.38518 -0.23073 -0.38634 -0.23646 -0.38773 C -0.25313 -0.38703 -0.26979 -0.3875 -0.28646 -0.38565 C -0.29635 -0.38472 -0.30382 -0.37291 -0.31215 -0.36551 C -0.32899 -0.35069 -0.34306 -0.32708 -0.34844 -0.30092 C -0.35243 -0.28171 -0.3533 -0.25208 -0.36215 -0.23634 C -0.36892 -0.2243 -0.37882 -0.22338 -0.38785 -0.21597 C -0.39115 -0.21319 -0.39392 -0.20926 -0.39705 -0.20602 C -0.41927 -0.20671 -0.44149 -0.20671 -0.46372 -0.20787 C -0.47951 -0.20856 -0.49497 -0.21412 -0.51059 -0.21597 C -0.5191 -0.2206 -0.52222 -0.22152 -0.52882 -0.23009 C -0.53559 -0.24838 -0.53576 -0.25555 -0.53177 -0.27662 C -0.53524 -0.27893 -0.53906 -0.28009 -0.54254 -0.28264 C -0.54566 -0.28495 -0.55156 -0.29074 -0.55156 -0.29074 C -0.55295 -0.3037 -0.55451 -0.3169 -0.55764 -0.32916 C -0.55816 -0.33379 -0.5592 -0.33842 -0.5592 -0.34328 C -0.5592 -0.34676 -0.55694 -0.35023 -0.55764 -0.35347 C -0.55816 -0.35578 -0.56059 -0.35625 -0.56215 -0.3574 C -0.56962 -0.36227 -0.58004 -0.36227 -0.58785 -0.36342 C -0.59774 -0.36782 -0.59097 -0.36551 -0.6092 -0.36551 " pathEditMode="relative" ptsTypes="ffffffffffffffffffffffffffffffffffffA">
                                      <p:cBhvr>
                                        <p:cTn id="5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66667E-6 6.2963E-6 C -0.00209 -0.02337 -0.01008 -0.06597 0.00607 -0.08078 C 0.01024 -0.09652 0.00138 -0.15138 0.02117 -0.15948 C 0.06006 -0.19791 0.11926 -0.18819 0.16371 -0.18981 C 0.1802 -0.19722 0.17256 -0.19467 0.18645 -0.19791 C 0.23628 -0.19722 0.30659 -0.20485 0.36371 -0.19189 C 0.39496 -0.19328 0.42638 -0.19282 0.45763 -0.19583 C 0.46284 -0.19629 0.4677 -0.19999 0.47274 -0.20208 C 0.49687 -0.21157 0.50572 -0.22384 0.5243 -0.24444 C 0.52673 -0.25115 0.5309 -0.25717 0.53176 -0.26458 C 0.53281 -0.27268 0.53489 -0.28888 0.53489 -0.28888 C 0.53385 -0.2949 0.53385 -0.30138 0.53176 -0.30694 C 0.53107 -0.30879 0.52881 -0.30856 0.52725 -0.30902 C 0.52343 -0.31018 0.51111 -0.31249 0.50763 -0.31319 C 0.4934 -0.31249 0.46805 -0.32384 0.46215 -0.30092 C 0.46111 -0.28819 0.46163 -0.27499 0.4592 -0.26249 C 0.45763 -0.25509 0.45451 -0.25347 0.45156 -0.24837 C 0.44583 -0.23911 0.43975 -0.23078 0.43333 -0.22222 C 0.43211 -0.2206 0.43194 -0.21759 0.43038 -0.2162 C 0.42864 -0.21458 0.42638 -0.21481 0.4243 -0.21411 C 0.40538 -0.18888 0.36527 -0.20879 0.34704 -0.20995 C 0.33819 -0.21388 0.32864 -0.21851 0.32117 -0.22615 C 0.31892 -0.22847 0.31718 -0.23171 0.3151 -0.23425 C 0.31371 -0.23587 0.31215 -0.23703 0.31058 -0.23842 C 0.30347 -0.25786 0.29704 -0.26527 0.28333 -0.27661 C 0.27829 -0.28078 0.27378 -0.28634 0.26822 -0.28888 C 0.25607 -0.28819 0.24392 -0.28796 0.23176 -0.2868 C 0.22812 -0.28634 0.22482 -0.28402 0.22117 -0.28286 C 0.21909 -0.28217 0.2151 -0.28078 0.2151 -0.28078 " pathEditMode="relative" ptsTypes="ffffffffffffffffffffffffffffA">
                                      <p:cBhvr>
                                        <p:cTn id="5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1.11111E-6 C -0.00365 -0.00486 -0.00799 -0.0081 -0.01215 -0.01227 C -0.0151 -0.01528 -0.02118 -0.02037 -0.02118 -0.02037 C -0.025 -0.03495 -0.02674 -0.05023 -0.03038 -0.06481 C -0.0316 -0.07755 -0.03177 -0.09097 -0.0349 -0.10301 C -0.0342 -0.10995 -0.03333 -0.1463 -0.02431 -0.1537 C -0.02066 -0.15671 -0.01615 -0.15764 -0.01215 -0.15972 C 0.0151 -0.1581 0.04184 -0.15856 0.06823 -0.14954 C 0.1283 -0.15116 0.12187 -0.14583 0.15608 -0.15764 C 0.16597 -0.1662 0.17865 -0.16805 0.18941 -0.17384 C 0.19184 -0.17523 0.19444 -0.17639 0.19687 -0.17778 C 0.20104 -0.18032 0.20903 -0.18588 0.20903 -0.18588 C 0.21753 -0.20162 0.21528 -0.19444 0.21823 -0.20602 C 0.21684 -0.225 0.21944 -0.23217 0.20608 -0.23634 C 0.20451 -0.23773 0.2033 -0.23958 0.20156 -0.24051 C 0.19861 -0.24236 0.19236 -0.24444 0.19236 -0.24444 C 0.18941 -0.24375 0.18611 -0.24421 0.18333 -0.24259 C 0.18003 -0.24074 0.17778 -0.23611 0.17431 -0.23449 C 0.17274 -0.2338 0.17118 -0.2331 0.16962 -0.23241 C 0.16198 -0.22546 0.15556 -0.22083 0.15 -0.21018 C 0.14896 -0.2081 0.14826 -0.20579 0.14687 -0.20417 C 0.14566 -0.20278 0.14375 -0.20301 0.14236 -0.20208 C 0.13351 -0.19606 0.125 -0.19236 0.1151 -0.19005 C 0.15486 -0.24005 0.21372 -0.23472 0.26354 -0.23634 C 0.29826 -0.23866 0.3309 -0.24583 0.3651 -0.25255 C 0.36771 -0.25393 0.37031 -0.25486 0.37274 -0.25671 C 0.37587 -0.25903 0.38177 -0.26481 0.38177 -0.26481 C 0.38576 -0.28472 0.37361 -0.28981 0.36215 -0.29699 C 0.35694 -0.30023 0.32934 -0.32037 0.32118 -0.3213 C 0.31111 -0.32245 0.30104 -0.32268 0.29097 -0.32338 C 0.25382 -0.32222 0.22118 -0.32523 0.18628 -0.31319 C 0.17691 -0.30509 0.16736 -0.30347 0.15608 -0.29907 C 0.13819 -0.29213 0.12205 -0.28287 0.10451 -0.27477 C 0.08507 -0.27569 1.11111E-6 -0.27361 -0.01059 -0.28287 C -0.01111 -0.28079 -0.01285 -0.2787 -0.01215 -0.27685 C -0.01146 -0.275 -0.00608 -0.27477 -0.00764 -0.27477 C -0.01372 -0.27477 -0.01962 -0.27616 -0.02569 -0.27685 C -0.02674 -0.27546 -0.02917 -0.27454 -0.02882 -0.27268 C -0.0283 -0.2706 -0.02587 -0.27083 -0.02431 -0.27083 C -0.00347 -0.27083 -0.00451 -0.26412 -0.00451 -0.27685 " pathEditMode="relative" ptsTypes="fffffffffffffffffffffffffffffffffffffffA">
                                      <p:cBhvr>
                                        <p:cTn id="61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32 -0.003 C 0.01494 -0.08981 0.01268 -0.05925 0.01928 -0.10208 C 0.02049 -0.1368 0.02257 -0.16574 0.0283 -0.19907 C 0.03004 -0.20879 0.03126 -0.22037 0.03751 -0.22731 C 0.04219 -0.2324 0.05174 -0.23379 0.05712 -0.23541 C 0.0665 -0.23819 0.07501 -0.24305 0.08438 -0.24537 C 0.09914 -0.25555 0.11702 -0.25509 0.13299 -0.25949 C 0.16737 -0.26921 0.13264 -0.26296 0.16476 -0.26967 C 0.21181 -0.27963 0.25973 -0.28148 0.30712 -0.28981 C 0.31146 -0.30648 0.32865 -0.3162 0.33889 -0.32615 C 0.34566 -0.33263 0.35174 -0.34213 0.35869 -0.34838 C 0.36389 -0.353 0.37119 -0.35532 0.37691 -0.35856 C 0.3882 -0.36481 0.39792 -0.37546 0.41025 -0.3787 C 0.43021 -0.38379 0.45209 -0.38402 0.47223 -0.38472 C 0.50764 -0.38564 0.54289 -0.38611 0.5783 -0.3868 C 0.59028 -0.39213 0.60261 -0.39606 0.61476 -0.40092 C 0.61216 -0.41088 0.60938 -0.40787 0.60261 -0.41111 C 0.59497 -0.41041 0.58733 -0.41018 0.57987 -0.40902 C 0.5724 -0.40787 0.56476 -0.40208 0.55712 -0.40092 C 0.55105 -0.4 0.54497 -0.39976 0.53889 -0.39907 C 0.53733 -0.39838 0.53594 -0.39745 0.53438 -0.39699 C 0.52935 -0.39537 0.52414 -0.3949 0.51928 -0.39282 C 0.50851 -0.38842 0.49705 -0.38379 0.48594 -0.38078 C 0.46667 -0.36828 0.44966 -0.36643 0.4283 -0.36458 C 0.40365 -0.36597 0.37882 -0.3662 0.35417 -0.36875 C 0.35122 -0.36898 0.34445 -0.38009 0.34358 -0.38078 C 0.32813 -0.39189 0.30626 -0.39629 0.28889 -0.39907 C 0.22987 -0.40833 0.16962 -0.41018 0.11025 -0.41504 C 0.06615 -0.41388 0.04601 -0.41388 0.01025 -0.40694 C -0.00087 -0.40254 -0.01303 -0.40138 -0.0231 -0.39282 C -0.02796 -0.38865 -0.03056 -0.3831 -0.03681 -0.38287 C -0.06858 -0.38171 -0.10053 -0.38148 -0.1323 -0.38078 C -0.13785 -0.37916 -0.14341 -0.3787 -0.14896 -0.37685 C -0.154 -0.37523 -0.15886 -0.36921 -0.16407 -0.3706 C -0.16528 -0.37083 -0.16511 -0.37338 -0.16563 -0.37476 " pathEditMode="relative" rAng="0" ptsTypes="ffffffffffffffffffffffffffffffffffA">
                                      <p:cBhvr>
                                        <p:cTn id="6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1128" y="-206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7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8" fill="hold">
                      <p:stCondLst>
                        <p:cond delay="0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7.40741E-7 C -0.00191 -0.0199 0.0026 -0.05301 -0.00764 -0.06666 C -0.01476 -0.08588 -0.01094 -0.07801 -0.01823 -0.09074 C -0.02205 -0.10602 -0.01702 -0.08796 -0.02275 -0.10301 C -0.0257 -0.11111 -0.02657 -0.1206 -0.02882 -0.12916 C -0.02639 -0.14444 -0.02674 -0.13912 -0.01667 -0.14328 C -0.00608 -0.15324 0.0052 -0.15231 0.01823 -0.15347 C 0.03333 -0.15486 0.06354 -0.1574 0.06354 -0.1574 C 0.08264 -0.1625 0.10191 -0.16389 0.12118 -0.16759 C 0.13246 -0.17291 0.12014 -0.16759 0.14392 -0.17176 C 0.1776 -0.17754 0.21145 -0.18264 0.24548 -0.18379 C 0.31371 -0.18611 0.38177 -0.18773 0.45 -0.18981 C 0.47899 -0.19189 0.51041 -0.19305 0.53784 -0.2081 C 0.55885 -0.21967 0.57864 -0.23588 0.6 -0.24629 C 0.63923 -0.26574 0.67864 -0.28796 0.71823 -0.30694 C 0.74583 -0.32014 0.77812 -0.32176 0.80295 -0.34328 C 0.80243 -0.35 0.8033 -0.35717 0.80156 -0.36365 C 0.80069 -0.36689 0.79739 -0.36736 0.79548 -0.36967 C 0.79218 -0.37338 0.78958 -0.37801 0.78628 -0.38171 C 0.77517 -0.39444 0.76076 -0.40787 0.74687 -0.41412 C 0.70902 -0.41273 0.69305 -0.41527 0.66215 -0.4 C 0.6467 -0.37939 0.63125 -0.37777 0.61215 -0.36967 C 0.59826 -0.36365 0.58437 -0.35764 0.57118 -0.34953 C 0.56007 -0.34259 0.55868 -0.33958 0.54548 -0.33727 C 0.52795 -0.32963 0.50937 -0.3287 0.49236 -0.31921 C 0.47621 -0.31018 0.46527 -0.30532 0.44687 -0.29884 C 0.43663 -0.29514 0.41666 -0.28472 0.41666 -0.28472 C 0.38003 -0.25046 0.33142 -0.24375 0.28784 -0.24027 C 0.22534 -0.24328 0.25989 -0.2375 0.22725 -0.25254 C 0.21944 -0.26828 0.22968 -0.2493 0.21961 -0.2625 C 0.20885 -0.27639 0.22361 -0.26064 0.2151 -0.27477 C 0.21128 -0.28125 0.2026 -0.2824 0.19687 -0.28472 C 0.18975 -0.28402 0.18264 -0.28518 0.17569 -0.28287 C 0.17395 -0.28217 0.17413 -0.27824 0.17274 -0.27662 C 0.17152 -0.27523 0.16979 -0.27546 0.16823 -0.27477 C 0.16475 -0.27916 0.1651 -0.27685 0.1651 -0.28078 " pathEditMode="relative" ptsTypes="fffffffffffffffffffffffffffffffffffA">
                                      <p:cBhvr>
                                        <p:cTn id="71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-7.40741E-6 C -0.00399 -0.00533 -0.01007 -0.01297 -0.01528 -0.01621 C -0.01823 -0.01806 -0.02431 -0.02038 -0.02431 -0.02038 C -0.02865 -0.02593 -0.03386 -0.02593 -0.03958 -0.02848 C -0.04254 -0.03218 -0.04392 -0.03751 -0.04705 -0.04052 C -0.06042 -0.05302 -0.07917 -0.0514 -0.0941 -0.05857 C -0.1316 -0.0764 -0.17396 -0.08473 -0.21372 -0.0889 C -0.32726 -0.08728 -0.44115 -0.08218 -0.55469 -0.08704 C -0.58281 -0.09306 -0.59531 -0.10093 -0.61823 -0.1213 C -0.62448 -0.12686 -0.63108 -0.13033 -0.63646 -0.13751 C -0.63386 -0.14214 -0.63281 -0.14954 -0.62882 -0.15163 C -0.6125 -0.16019 -0.6007 -0.16482 -0.58333 -0.16783 C -0.55139 -0.16181 -0.51979 -0.15302 -0.48802 -0.14561 C -0.47396 -0.14237 -0.44549 -0.13959 -0.44549 -0.13959 C -0.41545 -0.13033 -0.39774 -0.12547 -0.36528 -0.12339 C -0.29948 -0.12454 -0.23524 -0.12871 -0.16979 -0.13334 C -0.14445 -0.13774 -0.11962 -0.14653 -0.0941 -0.15163 C -0.08438 -0.15579 -0.0809 -0.15927 -0.07292 -0.16783 C -0.06997 -0.1757 -0.06736 -0.18357 -0.06545 -0.19191 C -0.06597 -0.19723 -0.06528 -0.20302 -0.06684 -0.20811 C -0.06875 -0.21436 -0.07917 -0.21436 -0.08351 -0.21621 C -0.09549 -0.21505 -0.10833 -0.21691 -0.11997 -0.21228 C -0.12136 -0.21181 -0.12153 -0.20903 -0.12292 -0.20811 C -0.13247 -0.2007 -0.15833 -0.19723 -0.16823 -0.19607 C -0.1783 -0.19144 -0.18542 -0.18913 -0.14879 -0.19191 C -0.1474 -0.19191 -0.1467 -0.19515 -0.14566 -0.19607 C -0.14427 -0.19723 -0.14271 -0.19746 -0.14115 -0.19816 C -0.13594 -0.19584 -0.1375 -0.19746 -0.1349 -0.19399 L -0.13038 -0.20417 " pathEditMode="relative" ptsTypes="fffffffffffffffffffffffffffAA">
                                      <p:cBhvr>
                                        <p:cTn id="7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7.40741E-7 C 0.00052 -0.02314 -0.00885 -0.0743 0.01667 -0.08472 C 0.02431 -0.09166 0.03177 -0.09814 0.03941 -0.10509 C 0.04445 -0.11527 0.05087 -0.12384 0.05903 -0.12916 C 0.06198 -0.1331 0.06667 -0.13912 0.06823 -0.14328 C 0.06945 -0.14629 0.06875 -0.15023 0.06962 -0.15347 C 0.07066 -0.15717 0.07257 -0.16018 0.07413 -0.16365 C 0.07657 -0.18194 0.079 -0.2 0.08177 -0.21805 C 0.079 -0.24606 0.06337 -0.28472 0.05157 -0.30902 C 0.04306 -0.36458 -0.01146 -0.37152 -0.04548 -0.37569 C -0.06319 -0.37361 -0.08107 -0.37384 -0.09843 -0.36967 C -0.11163 -0.36643 -0.13802 -0.34977 -0.15156 -0.34328 C -0.18732 -0.32615 -0.23073 -0.31157 -0.2651 -0.28472 C -0.27725 -0.27523 -0.28871 -0.26389 -0.30017 -0.25254 C -0.31962 -0.23287 -0.35764 -0.19189 -0.35764 -0.19189 C -0.37448 -0.19676 -0.39097 -0.20393 -0.40764 -0.20995 C -0.42882 -0.22546 -0.45 -0.23935 -0.47274 -0.25046 C -0.48437 -0.25625 -0.49826 -0.26643 -0.51059 -0.2706 C -0.52239 -0.28634 -0.54201 -0.29606 -0.55764 -0.30301 C -0.57899 -0.32268 -0.56962 -0.31852 -0.58333 -0.32314 C -0.59843 -0.33703 -0.60087 -0.31064 -0.6092 -0.30301 C -0.62152 -0.29166 -0.62326 -0.28217 -0.63038 -0.26666 C -0.63437 -0.2581 -0.63941 -0.25046 -0.64392 -0.24236 C -0.64687 -0.23727 -0.66493 -0.23449 -0.66666 -0.23426 C -0.67916 -0.22986 -0.69236 -0.22963 -0.70451 -0.22407 C -0.70868 -0.21875 -0.71041 -0.21227 -0.71371 -0.20602 C -0.71198 -0.20532 -0.70451 -0.20162 -0.70312 -0.20185 C -0.70173 -0.20208 -0.7 -0.20602 -0.7 -0.20602 " pathEditMode="relative" ptsTypes="fffffffffffffffffffffffffffA">
                                      <p:cBhvr>
                                        <p:cTn id="8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8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3" fill="hold">
                      <p:stCondLst>
                        <p:cond delay="0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07 0.00278 C 0.04341 -0.00185 0.03907 -0.00972 0.03247 -0.01551 C 0.02518 -0.02986 0.029 -0.02408 0.02188 -0.03357 C 0.02049 -0.0419 0.01945 -0.04676 0.0158 -0.05371 C 0.01285 -0.0706 0.01268 -0.06898 0.0158 -0.0963 C 0.01632 -0.10116 0.03021 -0.10533 0.03247 -0.10625 C 0.05191 -0.11482 0.07431 -0.11644 0.09462 -0.11852 C 0.17709 -0.11713 0.25938 -0.11459 0.34167 -0.11227 C 0.36163 -0.10926 0.36979 -0.1088 0.39271 -0.11042 C 0.43143 -0.11829 0.47552 -0.12847 0.51129 -0.14885 C 0.54931 -0.1706 0.51285 -0.1581 0.56285 -0.19121 C 0.58403 -0.2051 0.60816 -0.21227 0.62639 -0.23357 C 0.63038 -0.2382 0.6349 -0.24236 0.63854 -0.24769 C 0.64757 -0.26065 0.65469 -0.27616 0.66441 -0.2882 C 0.68056 -0.3081 0.69705 -0.32732 0.70834 -0.35278 C 0.70782 -0.3588 0.7092 -0.36574 0.70677 -0.37107 C 0.70417 -0.37685 0.69844 -0.37894 0.69462 -0.3831 C 0.68993 -0.3882 0.68542 -0.39375 0.68108 -0.39931 C 0.66823 -0.41574 0.65573 -0.43287 0.64306 -0.44977 C 0.63993 -0.45394 0.61736 -0.46389 0.61736 -0.46366 C 0.60538 -0.46806 0.59323 -0.4706 0.58108 -0.47408 C 0.56997 -0.47732 0.56059 -0.4838 0.54913 -0.48611 C 0.46771 -0.48426 0.47761 -0.48449 0.4217 -0.47408 C 0.38507 -0.45972 0.34827 -0.44537 0.31129 -0.43148 C 0.29184 -0.42408 0.27309 -0.41574 0.25382 -0.40741 C 0.24792 -0.40486 0.2415 -0.40417 0.23559 -0.40116 C 0.20712 -0.38635 0.18073 -0.35718 0.16129 -0.32662 C 0.1566 -0.30741 0.15382 -0.29746 0.16441 -0.27801 C 0.16597 -0.275 0.18472 -0.26644 0.18559 -0.26597 C 0.2191 -0.25093 0.25608 -0.25672 0.28854 -0.23565 C 0.32292 -0.21343 0.3625 -0.18959 0.39011 -0.15278 C 0.40035 -0.13912 0.40712 -0.12315 0.41893 -0.11227 C 0.41841 -0.10232 0.41893 -0.0919 0.41736 -0.08218 C 0.41684 -0.07894 0.41389 -0.07685 0.41285 -0.07408 C 0.41129 -0.07084 0.41007 -0.0669 0.40834 -0.06389 C 0.39861 -0.04861 0.36545 -0.04954 0.35226 -0.04769 C 0.33212 -0.04908 0.31181 -0.04861 0.29167 -0.05185 C 0.27396 -0.05463 0.25834 -0.075 0.24462 -0.0882 C 0.23542 -0.09699 0.22413 -0.10394 0.2158 -0.11435 C 0.21684 -0.11644 0.21893 -0.11783 0.21893 -0.12037 C 0.21893 -0.12547 0.20868 -0.12662 0.20834 -0.12662 C 0.19497 -0.12963 0.19896 -0.12755 0.18403 -0.13056 C 0.17847 -0.13172 0.16736 -0.13449 0.16736 -0.13426 C 0.14219 -0.1338 0.11684 -0.1338 0.09167 -0.13264 C 0.0816 -0.13218 0.06841 -0.1257 0.05834 -0.12454 C 0.05677 -0.12385 0.05538 -0.12269 0.05382 -0.12246 C 0.04827 -0.1213 0.04254 -0.12199 0.03716 -0.12037 C 0.03577 -0.11991 0.03542 -0.11713 0.03403 -0.11644 C 0.03212 -0.11551 0.03004 -0.11644 0.02795 -0.11644 L 0.03854 -0.11644 " pathEditMode="relative" rAng="0" ptsTypes="ffffffffffffffffffffffffffffffffffffffffffffffffAA">
                                      <p:cBhvr>
                                        <p:cTn id="8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024" y="-244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8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8" fill="hold">
                      <p:stCondLst>
                        <p:cond delay="0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4.07407E-6 C -0.00243 -0.00139 -0.00521 -0.00185 -0.00747 -0.00393 C -0.00903 -0.00532 -0.00938 -0.00833 -0.01059 -0.00995 C -0.01389 -0.01435 -0.01788 -0.01759 -0.02118 -0.02222 C -0.02379 -0.03218 -0.02466 -0.04236 -0.02726 -0.05231 C -0.02917 -0.1287 -0.03577 -0.20417 -0.03785 -0.28079 C -0.03733 -0.33055 -0.0382 -0.38032 -0.03629 -0.43009 C -0.03611 -0.43403 -0.03212 -0.43634 -0.03177 -0.44028 C -0.03004 -0.46713 -0.03177 -0.49421 -0.03021 -0.52106 C -0.02952 -0.5331 -0.02275 -0.57245 -0.01511 -0.58171 C -0.01094 -0.5868 -0.00695 -0.59329 -0.00157 -0.59583 C 0.00555 -0.5993 0.01979 -0.60602 0.01979 -0.60602 C 0.02604 -0.61435 0.03385 -0.62106 0.03941 -0.63009 C 0.04774 -0.64375 0.0526 -0.6581 0.0651 -0.66667 C 0.11684 -0.70231 0.17309 -0.71065 0.23038 -0.71505 C 0.26423 -0.71435 0.29791 -0.71412 0.33177 -0.71296 C 0.3368 -0.71273 0.34201 -0.71227 0.34705 -0.71111 C 0.35521 -0.70903 0.37118 -0.70301 0.37118 -0.70301 C 0.39444 -0.68704 0.3993 -0.66204 0.41979 -0.64444 C 0.43281 -0.63333 0.45364 -0.61921 0.46371 -0.60393 C 0.47482 -0.58704 0.47725 -0.5669 0.48177 -0.54537 C 0.48559 -0.52778 0.4901 -0.51088 0.49253 -0.49282 C 0.49149 -0.45324 0.49531 -0.43981 0.48489 -0.41204 C 0.48194 -0.40417 0.48003 -0.39514 0.47274 -0.3919 C 0.46232 -0.38727 0.45034 -0.38426 0.43941 -0.38171 C 0.42621 -0.3831 0.41302 -0.38356 0.4 -0.38565 C 0.3868 -0.38773 0.37604 -0.40069 0.36371 -0.40602 C 0.33298 -0.41968 0.29913 -0.43264 0.26666 -0.43819 C 0.25208 -0.4375 0.23489 -0.44722 0.22274 -0.43634 C 0.21528 -0.42963 0.22257 -0.4118 0.2243 -0.4 C 0.22517 -0.39398 0.23038 -0.3838 0.23038 -0.3838 C 0.23142 -0.37569 0.23593 -0.36134 0.23177 -0.35347 C 0.22587 -0.34236 0.20989 -0.3419 0.20156 -0.3412 C 0.18889 -0.34028 0.17639 -0.34005 0.16371 -0.33935 C 0.1526 -0.33634 0.13906 -0.3338 0.12882 -0.32708 C 0.12725 -0.32593 0.12587 -0.32407 0.1243 -0.32315 C 0.12135 -0.3213 0.1151 -0.31898 0.1151 -0.31898 C 0.11146 -0.31157 0.10642 -0.30555 0.1 -0.30301 C 0.09618 -0.30393 0.08941 -0.30764 0.08941 -0.29884 " pathEditMode="relative" ptsTypes="ffffffffffffffffffffffffffffffffffffffA">
                                      <p:cBhvr>
                                        <p:cTn id="9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937 -0.00232 C 0.04236 -0.02547 0.02448 -0.04584 0.01389 -0.07523 C 0.01267 -0.09167 0.0118 -0.1051 0.00625 -0.11968 C 0.00781 -0.13125 0.00816 -0.14329 0.01076 -0.15394 C 0.0118 -0.15857 0.01684 -0.16598 0.01684 -0.16598 C 0.00191 -0.1963 -0.02205 -0.20463 -0.0467 -0.21459 C -0.06337 -0.2213 -0.0776 -0.22986 -0.09514 -0.23264 C -0.11302 -0.24236 -0.09184 -0.23172 -0.11181 -0.23889 C -0.11771 -0.24098 -0.12292 -0.24653 -0.12847 -0.24885 C -0.13351 -0.25093 -0.13872 -0.25139 -0.14375 -0.25301 C -0.15278 -0.25579 -0.17101 -0.25903 -0.17101 -0.2588 C -0.18264 -0.26412 -0.19705 -0.27269 -0.20885 -0.27523 C -0.24635 -0.28357 -0.29653 -0.28287 -0.33004 -0.28519 C -0.35851 -0.30116 -0.37986 -0.32361 -0.4059 -0.34584 C -0.46042 -0.39236 -0.51094 -0.43449 -0.56042 -0.48935 C -0.56424 -0.49954 -0.5658 -0.50949 -0.56945 -0.51968 C -0.5717 -0.54236 -0.57257 -0.5669 -0.56493 -0.5882 C -0.5467 -0.63935 -0.49028 -0.66181 -0.45122 -0.66505 C -0.40434 -0.66366 -0.3651 -0.66574 -0.32396 -0.63889 C -0.31233 -0.62315 -0.30365 -0.59954 -0.29063 -0.58635 C -0.27188 -0.56736 -0.25017 -0.55625 -0.23455 -0.53172 C -0.22813 -0.52176 -0.22483 -0.50996 -0.21945 -0.49931 C -0.20729 -0.475 -0.18889 -0.45903 -0.16788 -0.45301 C -0.12656 -0.42848 -0.07795 -0.42361 -0.03316 -0.41852 C -0.02448 -0.41598 -0.01684 -0.41435 -0.00885 -0.40857 C 0.00399 -0.39931 0.0125 -0.3838 0.02448 -0.37408 C 0.03194 -0.36806 0.04167 -0.36598 0.05017 -0.36412 C 0.06128 -0.35903 0.07222 -0.35926 0.08351 -0.35602 C 0.08941 -0.3544 0.09444 -0.35047 0.10017 -0.34792 C 0.11059 -0.33403 0.0934 -0.31806 0.10781 -0.30556 C 0.11007 -0.2963 0.11302 -0.2956 0.11996 -0.29329 C 0.12153 -0.2919 0.12274 -0.28889 0.12448 -0.28935 C 0.12795 -0.29028 0.12743 -0.2963 0.12743 -0.29931 " pathEditMode="relative" rAng="0" ptsTypes="ffffffffffffffffffffffffffffffffA">
                                      <p:cBhvr>
                                        <p:cTn id="9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177" y="-3317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10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048937" y="5077856"/>
            <a:ext cx="1627369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6 125 323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7828" y="5088904"/>
            <a:ext cx="1627369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4 632 899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380676" y="5688224"/>
            <a:ext cx="1627369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1 805 002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429871" y="6281652"/>
            <a:ext cx="1992853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900 625 100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581659" y="6300973"/>
            <a:ext cx="1810111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12 364 507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439314" y="6293353"/>
            <a:ext cx="2257349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1 000 000 000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7772273" y="6251125"/>
            <a:ext cx="1362874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505 481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7772273" y="5097751"/>
            <a:ext cx="1362874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352 400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47828" y="6293353"/>
            <a:ext cx="1362874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342 028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2710333" y="5680603"/>
            <a:ext cx="1362874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781 653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05646" y="5688224"/>
            <a:ext cx="1810111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50 000 416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5824708" y="5091323"/>
            <a:ext cx="1810111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75 648 924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6408545" y="5688224"/>
            <a:ext cx="1992853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321 010 545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1876119" y="5061583"/>
            <a:ext cx="1992853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550 364 800</a:t>
            </a:r>
          </a:p>
        </p:txBody>
      </p:sp>
      <p:sp>
        <p:nvSpPr>
          <p:cNvPr id="24" name="Vlna 23"/>
          <p:cNvSpPr/>
          <p:nvPr/>
        </p:nvSpPr>
        <p:spPr>
          <a:xfrm>
            <a:off x="3188463" y="472431"/>
            <a:ext cx="5055945" cy="1137657"/>
          </a:xfrm>
          <a:prstGeom prst="wav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Na linky napište čísla </a:t>
            </a:r>
            <a:r>
              <a:rPr lang="cs-CZ" sz="2800" b="1" dirty="0" smtClean="0">
                <a:solidFill>
                  <a:schemeClr val="tx1"/>
                </a:solidFill>
              </a:rPr>
              <a:t>vzestupně: 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55541" y="2276872"/>
            <a:ext cx="8956298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___________________________________________________________________________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___________________________________________________________________________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___________________________________________________________________________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___________________________________________________________________________</a:t>
            </a:r>
          </a:p>
          <a:p>
            <a:endParaRPr lang="cs-CZ" dirty="0"/>
          </a:p>
          <a:p>
            <a:r>
              <a:rPr lang="cs-CZ" dirty="0" smtClean="0"/>
              <a:t>___________________________________________________________________________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74" b="11605"/>
          <a:stretch/>
        </p:blipFill>
        <p:spPr bwMode="auto">
          <a:xfrm flipH="1">
            <a:off x="316695" y="16024"/>
            <a:ext cx="2717004" cy="2050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83147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774" b="11605"/>
          <a:stretch/>
        </p:blipFill>
        <p:spPr bwMode="auto">
          <a:xfrm>
            <a:off x="5634281" y="2271481"/>
            <a:ext cx="3365076" cy="25782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Vlna 2"/>
          <p:cNvSpPr/>
          <p:nvPr/>
        </p:nvSpPr>
        <p:spPr>
          <a:xfrm>
            <a:off x="279831" y="3933055"/>
            <a:ext cx="5415986" cy="1497697"/>
          </a:xfrm>
          <a:prstGeom prst="wav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Čtěte </a:t>
            </a:r>
            <a:r>
              <a:rPr lang="cs-CZ" sz="2800" b="1" smtClean="0">
                <a:solidFill>
                  <a:schemeClr val="bg1"/>
                </a:solidFill>
              </a:rPr>
              <a:t>a zapisujte </a:t>
            </a:r>
            <a:r>
              <a:rPr lang="cs-CZ" sz="2800" b="1" dirty="0" smtClean="0">
                <a:solidFill>
                  <a:schemeClr val="bg1"/>
                </a:solidFill>
              </a:rPr>
              <a:t>čísla do tabulek. </a:t>
            </a:r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zikmundovar\AppData\Local\Microsoft\Windows\Temporary Internet Files\Content.IE5\I2C14Q88\MC9002372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909779"/>
            <a:ext cx="3744415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73575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4000"/>
                            </p:stCondLst>
                            <p:childTnLst>
                              <p:par>
                                <p:cTn id="28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9186811"/>
              </p:ext>
            </p:extLst>
          </p:nvPr>
        </p:nvGraphicFramePr>
        <p:xfrm>
          <a:off x="107504" y="187551"/>
          <a:ext cx="5688636" cy="637809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74053"/>
                <a:gridCol w="474053"/>
                <a:gridCol w="474053"/>
                <a:gridCol w="474053"/>
                <a:gridCol w="474053"/>
                <a:gridCol w="474053"/>
                <a:gridCol w="474053"/>
                <a:gridCol w="474053"/>
                <a:gridCol w="474053"/>
                <a:gridCol w="474053"/>
                <a:gridCol w="474053"/>
                <a:gridCol w="474053"/>
              </a:tblGrid>
              <a:tr h="1257456">
                <a:tc>
                  <a:txBody>
                    <a:bodyPr/>
                    <a:lstStyle/>
                    <a:p>
                      <a:r>
                        <a:rPr lang="cs-CZ" dirty="0" smtClean="0"/>
                        <a:t>stamiliardy</a:t>
                      </a:r>
                      <a:endParaRPr lang="cs-CZ" dirty="0"/>
                    </a:p>
                  </a:txBody>
                  <a:tcPr vert="vert27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desetimiliardy</a:t>
                      </a:r>
                      <a:endParaRPr lang="cs-CZ" sz="1400" dirty="0"/>
                    </a:p>
                  </a:txBody>
                  <a:tcPr vert="vert27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miliardy</a:t>
                      </a:r>
                      <a:endParaRPr lang="cs-CZ" dirty="0"/>
                    </a:p>
                  </a:txBody>
                  <a:tcPr vert="vert27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stamiliony</a:t>
                      </a:r>
                      <a:endParaRPr lang="cs-CZ" dirty="0"/>
                    </a:p>
                  </a:txBody>
                  <a:tcPr vert="vert27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desetimiliony</a:t>
                      </a:r>
                      <a:endParaRPr lang="cs-CZ" sz="1600" dirty="0"/>
                    </a:p>
                  </a:txBody>
                  <a:tcPr vert="vert27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miliony</a:t>
                      </a:r>
                      <a:endParaRPr lang="cs-CZ" dirty="0"/>
                    </a:p>
                  </a:txBody>
                  <a:tcPr vert="vert27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statisíce</a:t>
                      </a:r>
                      <a:endParaRPr lang="cs-CZ" dirty="0"/>
                    </a:p>
                  </a:txBody>
                  <a:tcPr vert="vert27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desetitisíce</a:t>
                      </a:r>
                      <a:endParaRPr lang="cs-CZ" dirty="0"/>
                    </a:p>
                  </a:txBody>
                  <a:tcPr vert="vert27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tisíce</a:t>
                      </a:r>
                      <a:endParaRPr lang="cs-CZ" dirty="0"/>
                    </a:p>
                  </a:txBody>
                  <a:tcPr vert="vert27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stovky</a:t>
                      </a:r>
                      <a:endParaRPr lang="cs-CZ" dirty="0"/>
                    </a:p>
                  </a:txBody>
                  <a:tcPr vert="vert27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desítky</a:t>
                      </a:r>
                      <a:endParaRPr lang="cs-CZ" dirty="0"/>
                    </a:p>
                  </a:txBody>
                  <a:tcPr vert="vert27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jednotky</a:t>
                      </a:r>
                      <a:endParaRPr lang="cs-CZ" dirty="0"/>
                    </a:p>
                  </a:txBody>
                  <a:tcPr vert="vert270">
                    <a:solidFill>
                      <a:srgbClr val="FFFF00"/>
                    </a:solidFill>
                  </a:tcPr>
                </a:tc>
              </a:tr>
              <a:tr h="31870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1870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1870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1870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1870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1870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1870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1870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1870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1870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1870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18703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1870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1870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987897" y="2637233"/>
            <a:ext cx="1627369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6 125 323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427908" y="4783524"/>
            <a:ext cx="1627369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4 632 899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458200" y="2054116"/>
            <a:ext cx="1627369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1 805 002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781108" y="5661457"/>
            <a:ext cx="1992853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900 625 100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963849" y="3879470"/>
            <a:ext cx="1810111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12 364 507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647375" y="6281652"/>
            <a:ext cx="2257349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1 000 000 000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974076" y="5045134"/>
            <a:ext cx="1362874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505 481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722695" y="2639479"/>
            <a:ext cx="1362874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342 028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987897" y="1936904"/>
            <a:ext cx="1362874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781 653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7046271" y="653171"/>
            <a:ext cx="1810111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50 000 416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6080087" y="49641"/>
            <a:ext cx="1810111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75 648 924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212333" y="1340768"/>
            <a:ext cx="1992853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321 010 545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6236562" y="3274485"/>
            <a:ext cx="1992853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550 364 800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947249" y="4473632"/>
            <a:ext cx="1362874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352 400</a:t>
            </a:r>
          </a:p>
        </p:txBody>
      </p:sp>
    </p:spTree>
    <p:extLst>
      <p:ext uri="{BB962C8B-B14F-4D97-AF65-F5344CB8AC3E}">
        <p14:creationId xmlns:p14="http://schemas.microsoft.com/office/powerpoint/2010/main" val="14509503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76205013"/>
              </p:ext>
            </p:extLst>
          </p:nvPr>
        </p:nvGraphicFramePr>
        <p:xfrm>
          <a:off x="107504" y="187551"/>
          <a:ext cx="5688636" cy="637809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74053"/>
                <a:gridCol w="474053"/>
                <a:gridCol w="474053"/>
                <a:gridCol w="474053"/>
                <a:gridCol w="474053"/>
                <a:gridCol w="474053"/>
                <a:gridCol w="474053"/>
                <a:gridCol w="474053"/>
                <a:gridCol w="474053"/>
                <a:gridCol w="474053"/>
                <a:gridCol w="474053"/>
                <a:gridCol w="474053"/>
              </a:tblGrid>
              <a:tr h="1257456">
                <a:tc>
                  <a:txBody>
                    <a:bodyPr/>
                    <a:lstStyle/>
                    <a:p>
                      <a:r>
                        <a:rPr lang="cs-CZ" dirty="0" smtClean="0"/>
                        <a:t>stamiliardy</a:t>
                      </a:r>
                      <a:endParaRPr lang="cs-CZ" dirty="0"/>
                    </a:p>
                  </a:txBody>
                  <a:tcPr vert="vert27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desetimiliardy</a:t>
                      </a:r>
                      <a:endParaRPr lang="cs-CZ" sz="1400" dirty="0"/>
                    </a:p>
                  </a:txBody>
                  <a:tcPr vert="vert27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miliardy</a:t>
                      </a:r>
                      <a:endParaRPr lang="cs-CZ" dirty="0"/>
                    </a:p>
                  </a:txBody>
                  <a:tcPr vert="vert27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stamiliony</a:t>
                      </a:r>
                      <a:endParaRPr lang="cs-CZ" dirty="0"/>
                    </a:p>
                  </a:txBody>
                  <a:tcPr vert="vert27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err="1" smtClean="0"/>
                        <a:t>desetimiliony</a:t>
                      </a:r>
                      <a:endParaRPr lang="cs-CZ" sz="1600" dirty="0"/>
                    </a:p>
                  </a:txBody>
                  <a:tcPr vert="vert27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miliony</a:t>
                      </a:r>
                      <a:endParaRPr lang="cs-CZ" dirty="0"/>
                    </a:p>
                  </a:txBody>
                  <a:tcPr vert="vert27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statisíce</a:t>
                      </a:r>
                      <a:endParaRPr lang="cs-CZ" dirty="0"/>
                    </a:p>
                  </a:txBody>
                  <a:tcPr vert="vert27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desetitisíce</a:t>
                      </a:r>
                      <a:endParaRPr lang="cs-CZ" dirty="0"/>
                    </a:p>
                  </a:txBody>
                  <a:tcPr vert="vert27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tisíce</a:t>
                      </a:r>
                      <a:endParaRPr lang="cs-CZ" dirty="0"/>
                    </a:p>
                  </a:txBody>
                  <a:tcPr vert="vert27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stovky</a:t>
                      </a:r>
                      <a:endParaRPr lang="cs-CZ" dirty="0"/>
                    </a:p>
                  </a:txBody>
                  <a:tcPr vert="vert27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desítky</a:t>
                      </a:r>
                      <a:endParaRPr lang="cs-CZ" dirty="0"/>
                    </a:p>
                  </a:txBody>
                  <a:tcPr vert="vert270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jednotky</a:t>
                      </a:r>
                      <a:endParaRPr lang="cs-CZ" dirty="0"/>
                    </a:p>
                  </a:txBody>
                  <a:tcPr vert="vert270">
                    <a:solidFill>
                      <a:srgbClr val="FFFF00"/>
                    </a:solidFill>
                  </a:tcPr>
                </a:tc>
              </a:tr>
              <a:tr h="318703"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7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5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6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8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9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</a:t>
                      </a:r>
                      <a:endParaRPr lang="cs-CZ" sz="1800" dirty="0"/>
                    </a:p>
                  </a:txBody>
                  <a:tcPr anchor="b"/>
                </a:tc>
              </a:tr>
              <a:tr h="318703"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5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6</a:t>
                      </a:r>
                      <a:endParaRPr lang="cs-CZ" sz="1800" dirty="0"/>
                    </a:p>
                  </a:txBody>
                  <a:tcPr anchor="b"/>
                </a:tc>
              </a:tr>
              <a:tr h="318703"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5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5</a:t>
                      </a:r>
                      <a:endParaRPr lang="cs-CZ" sz="1800" dirty="0"/>
                    </a:p>
                  </a:txBody>
                  <a:tcPr anchor="b"/>
                </a:tc>
              </a:tr>
              <a:tr h="318703"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7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8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6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5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 anchor="b"/>
                </a:tc>
              </a:tr>
              <a:tr h="318703"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8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5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endParaRPr lang="cs-CZ" sz="1800" dirty="0"/>
                    </a:p>
                  </a:txBody>
                  <a:tcPr anchor="b"/>
                </a:tc>
              </a:tr>
              <a:tr h="318703"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6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5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 anchor="b"/>
                </a:tc>
              </a:tr>
              <a:tr h="318703"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8</a:t>
                      </a:r>
                      <a:endParaRPr lang="cs-CZ" sz="1800" dirty="0"/>
                    </a:p>
                  </a:txBody>
                  <a:tcPr anchor="b"/>
                </a:tc>
              </a:tr>
              <a:tr h="318703"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5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5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6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8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 anchor="b"/>
                </a:tc>
              </a:tr>
              <a:tr h="318703"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6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5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7</a:t>
                      </a:r>
                      <a:endParaRPr lang="cs-CZ" sz="1800" dirty="0"/>
                    </a:p>
                  </a:txBody>
                  <a:tcPr anchor="b"/>
                </a:tc>
              </a:tr>
              <a:tr h="318703"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5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 anchor="b"/>
                </a:tc>
              </a:tr>
              <a:tr h="318703"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6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8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9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9</a:t>
                      </a:r>
                      <a:endParaRPr lang="cs-CZ" sz="1800" dirty="0"/>
                    </a:p>
                  </a:txBody>
                  <a:tcPr anchor="b"/>
                </a:tc>
              </a:tr>
              <a:tr h="318703"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5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5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4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8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 anchor="b"/>
                </a:tc>
              </a:tr>
              <a:tr h="318703"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9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6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2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5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 anchor="b"/>
                </a:tc>
              </a:tr>
              <a:tr h="318703"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endParaRPr lang="cs-CZ" sz="180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 anchor="b"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987897" y="2637233"/>
            <a:ext cx="1627369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6 125 323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7427908" y="4783524"/>
            <a:ext cx="1627369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4 632 899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458200" y="2054116"/>
            <a:ext cx="1627369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1 805 002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781108" y="5661457"/>
            <a:ext cx="1992853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900 625 100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963849" y="3879470"/>
            <a:ext cx="1810111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12 364 507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647375" y="6281652"/>
            <a:ext cx="2257349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1 000 000 000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5974076" y="5045134"/>
            <a:ext cx="1362874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505 481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722695" y="2639479"/>
            <a:ext cx="1362874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342 028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5987897" y="1936904"/>
            <a:ext cx="1362874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781 653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7046271" y="653171"/>
            <a:ext cx="1810111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50 000 416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6080087" y="49641"/>
            <a:ext cx="1810111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75 648 924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6212333" y="1340768"/>
            <a:ext cx="1992853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321 010 545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6236562" y="3274485"/>
            <a:ext cx="1992853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550 364 800</a:t>
            </a:r>
          </a:p>
        </p:txBody>
      </p:sp>
      <p:sp>
        <p:nvSpPr>
          <p:cNvPr id="18" name="TextovéPole 17"/>
          <p:cNvSpPr txBox="1"/>
          <p:nvPr/>
        </p:nvSpPr>
        <p:spPr>
          <a:xfrm>
            <a:off x="5947249" y="4473632"/>
            <a:ext cx="1362874" cy="523220"/>
          </a:xfrm>
          <a:prstGeom prst="rect">
            <a:avLst/>
          </a:prstGeom>
          <a:noFill/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/>
              <a:t>352 400</a:t>
            </a:r>
          </a:p>
        </p:txBody>
      </p:sp>
    </p:spTree>
    <p:extLst>
      <p:ext uri="{BB962C8B-B14F-4D97-AF65-F5344CB8AC3E}">
        <p14:creationId xmlns:p14="http://schemas.microsoft.com/office/powerpoint/2010/main" val="10055722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1"/>
          <p:cNvSpPr txBox="1">
            <a:spLocks/>
          </p:cNvSpPr>
          <p:nvPr/>
        </p:nvSpPr>
        <p:spPr>
          <a:xfrm>
            <a:off x="467544" y="260648"/>
            <a:ext cx="8229600" cy="1143000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Zdroje:</a:t>
            </a:r>
            <a:endParaRPr lang="cs-CZ" dirty="0"/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 dirty="0" smtClean="0"/>
              <a:t>Čerpáno z otevřené galerie Microsoft Office </a:t>
            </a:r>
            <a:r>
              <a:rPr lang="cs-CZ" sz="2800" b="1" u="sng" dirty="0" smtClean="0">
                <a:hlinkClick r:id="rId2"/>
              </a:rPr>
              <a:t>www.microsoft.office.com</a:t>
            </a:r>
            <a:endParaRPr lang="cs-CZ" sz="2800" dirty="0" smtClean="0"/>
          </a:p>
          <a:p>
            <a:pPr marL="0" indent="0">
              <a:buFont typeface="Arial" pitchFamily="34" charset="0"/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65071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335</TotalTime>
  <Words>746</Words>
  <Application>Microsoft Office PowerPoint</Application>
  <PresentationFormat>Předvádění na obrazovce (4:3)</PresentationFormat>
  <Paragraphs>309</Paragraphs>
  <Slides>13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Romana Zikmundová</dc:creator>
  <cp:lastModifiedBy>Romana Zikmundová</cp:lastModifiedBy>
  <cp:revision>51</cp:revision>
  <dcterms:created xsi:type="dcterms:W3CDTF">2013-01-21T18:31:15Z</dcterms:created>
  <dcterms:modified xsi:type="dcterms:W3CDTF">2013-03-26T18:17:40Z</dcterms:modified>
</cp:coreProperties>
</file>