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4E817C59-E0C8-4979-A9CF-3137F97D5455}" type="datetimeFigureOut">
              <a:rPr lang="cs-CZ"/>
              <a:pPr/>
              <a:t>26.3.2013</a:t>
            </a:fld>
            <a:endParaRPr lang="cs-CZ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E8177BFE-92A2-4699-92FB-F72455D2B9D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F1869-824D-4F2E-93E2-4B82F2C78FA4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15A0A-4626-446F-A559-8EE54563C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38AB6-F0C8-4CC4-A8A4-F2B97F29E1A3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27555-5B5C-4A29-95C3-261FACE96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E089D-C3E2-42FB-8CC5-268D315CE669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3134B-943D-4C7A-9106-E130A7FD2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D9E7D-DF21-4898-9C47-1CBD75361430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AAA66-D691-4827-BED4-0CBD4A614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B9035-D801-4377-B18B-B3029FAAEB86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6BF5F-7321-4C54-9040-F60D1EDEF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ED661-8105-4805-8BE6-99EF148DA971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CB8AB-1561-4749-9246-50EB7D64D1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01FE9-AC36-4E1F-A474-363080266FFA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152DC-9260-431E-A89E-1FCCA7E02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BB36C-8008-4A8B-8E6F-646B6D097321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D4CC7-6A01-4872-8053-6AE198526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49308-2E3E-4A27-A02E-E56720D81561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6088D-C1CF-4C3D-A87A-6AFB25796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BB0A2-DC95-4BD6-9951-08D74E89F826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D9668-3D09-40D8-B5EE-24846D19A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D49B2-9FB7-4E9D-84F3-CAF962757F28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F1990-3E6C-47B5-87DD-D713857BFE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441720A-E3D2-448D-9EAE-17A8FCBE1932}" type="datetime1">
              <a:rPr lang="cs-CZ"/>
              <a:pPr>
                <a:defRPr/>
              </a:pPr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3BCC1F-7446-4ECC-BE6C-FD84942D0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plzenbozkov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337551-528F-4B79-87EC-D1787DB8C675}" type="slidenum">
              <a:rPr lang="cs-CZ"/>
              <a:pPr>
                <a:defRPr/>
              </a:pPr>
              <a:t>1</a:t>
            </a:fld>
            <a:endParaRPr lang="cs-CZ"/>
          </a:p>
        </p:txBody>
      </p:sp>
      <p:graphicFrame>
        <p:nvGraphicFramePr>
          <p:cNvPr id="10284" name="Group 44"/>
          <p:cNvGraphicFramePr>
            <a:graphicFrameLocks noGrp="1"/>
          </p:cNvGraphicFramePr>
          <p:nvPr/>
        </p:nvGraphicFramePr>
        <p:xfrm>
          <a:off x="1724025" y="692150"/>
          <a:ext cx="5695950" cy="4480243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Plzeň-Božkov, Vřesinská 17, příspěvková organiazce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Boháčová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26.3. 2012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4.třída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Slovesa - určování mluvnických kategorií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Sloveso, osoba, číslo, 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Třídění sloves podle mluvnických kategorií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strana 2 -7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k zopakování mluvnických kategorií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2D984D-0DF8-4BA8-9983-1C2058FFC387}" type="slidenum">
              <a:rPr lang="cs-CZ"/>
              <a:pPr>
                <a:defRPr/>
              </a:pPr>
              <a:t>2</a:t>
            </a:fld>
            <a:endParaRPr lang="cs-CZ"/>
          </a:p>
        </p:txBody>
      </p:sp>
      <p:graphicFrame>
        <p:nvGraphicFramePr>
          <p:cNvPr id="11280" name="Group 16"/>
          <p:cNvGraphicFramePr>
            <a:graphicFrameLocks noGrp="1"/>
          </p:cNvGraphicFramePr>
          <p:nvPr/>
        </p:nvGraphicFramePr>
        <p:xfrm>
          <a:off x="1724025" y="1892300"/>
          <a:ext cx="5695950" cy="3591878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433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9. strana – žáci si procvičí určování mluvnických  kategorií  sloves – osobu, číslo, čas.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Za každou stránkou si žáci  zkontrolují svoji práci.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Jednotlivé úkoly mohou žáci vypracovávat ve dvojicích.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10. strana - je zařazen pracovní list k zopakování a procvičení  učiva.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www.zsplzenbozkov.cz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C967D8-8776-46E0-B2EB-A0ACD923C8FB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1071563"/>
            <a:ext cx="7772400" cy="2528887"/>
          </a:xfrm>
        </p:spPr>
        <p:txBody>
          <a:bodyPr/>
          <a:lstStyle/>
          <a:p>
            <a:pPr eaLnBrk="1" hangingPunct="1"/>
            <a:r>
              <a:rPr lang="cs-CZ" sz="9600" smtClean="0">
                <a:solidFill>
                  <a:srgbClr val="FF0000"/>
                </a:solidFill>
              </a:rPr>
              <a:t>SLOVESA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28750" y="3857625"/>
            <a:ext cx="6400800" cy="17526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Slovesa jsou slova, která vyjadřují</a:t>
            </a:r>
            <a:r>
              <a:rPr lang="cs-CZ" dirty="0" smtClean="0">
                <a:solidFill>
                  <a:srgbClr val="0070C0"/>
                </a:solidFill>
              </a:rPr>
              <a:t>, co </a:t>
            </a:r>
            <a:r>
              <a:rPr lang="cs-CZ" dirty="0" smtClean="0">
                <a:solidFill>
                  <a:srgbClr val="0070C0"/>
                </a:solidFill>
              </a:rPr>
              <a:t>osoby, zvířata a věci dělají nebo co se s nimi děje.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552592-E664-4FE9-BBD6-0D897ABA8C6D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Přiřaď slovesa ke správné osobě: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9"/>
            <a:ext cx="8258204" cy="4429156"/>
          </a:xfrm>
          <a:noFill/>
          <a:effectLst>
            <a:glow rad="101600">
              <a:srgbClr val="FF0000">
                <a:alpha val="60000"/>
              </a:srgbClr>
            </a:glow>
          </a:effectLst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</a:t>
            </a:r>
            <a:r>
              <a:rPr lang="cs-CZ" sz="2000" dirty="0" smtClean="0"/>
              <a:t>(1.os.)                                      (2.os.)                                     (3.os.)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skákali             vaříš                   nesu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četli jste               hrajete            koupí si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budu psát         půjdeme          zametli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14438" y="1571625"/>
            <a:ext cx="914400" cy="485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1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71938" y="1571625"/>
            <a:ext cx="914400" cy="485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58000" y="1571625"/>
            <a:ext cx="914400" cy="485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3</a:t>
            </a:r>
          </a:p>
        </p:txBody>
      </p:sp>
      <p:sp>
        <p:nvSpPr>
          <p:cNvPr id="3082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rgbClr val="0070C0"/>
                </a:solidFill>
                <a:latin typeface="Calibri" pitchFamily="34" charset="0"/>
              </a:rPr>
              <a:t>Přiřaď slovesa ke správné osobě:</a:t>
            </a:r>
          </a:p>
        </p:txBody>
      </p:sp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327A18-5B44-4288-85D0-EA13D6D8ED02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684213" y="0"/>
            <a:ext cx="7416800" cy="140335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0070C0"/>
                </a:solidFill>
                <a:latin typeface="Arial" charset="0"/>
              </a:rPr>
              <a:t/>
            </a:r>
            <a:br>
              <a:rPr lang="cs-CZ" sz="4000" smtClean="0">
                <a:solidFill>
                  <a:srgbClr val="0070C0"/>
                </a:solidFill>
                <a:latin typeface="Arial" charset="0"/>
              </a:rPr>
            </a:br>
            <a:r>
              <a:rPr lang="cs-CZ" sz="4000" smtClean="0">
                <a:solidFill>
                  <a:srgbClr val="0070C0"/>
                </a:solidFill>
              </a:rPr>
              <a:t>Řešení: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142875" y="1928813"/>
            <a:ext cx="8643938" cy="45720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   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nesu                     vaříš                     skákali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budu psát           hrajete                  koupí si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půjdeme             četli jste                zametli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1857364"/>
            <a:ext cx="8258204" cy="4857784"/>
          </a:xfrm>
          <a:prstGeom prst="rect">
            <a:avLst/>
          </a:prstGeom>
          <a:effectLst>
            <a:glow rad="101600">
              <a:srgbClr val="FF0000">
                <a:alpha val="60000"/>
              </a:srgbClr>
            </a:glow>
          </a:effectLst>
        </p:spPr>
        <p:txBody>
          <a:bodyPr>
            <a:norm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3000" y="1500188"/>
            <a:ext cx="914400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86188" y="1500188"/>
            <a:ext cx="914400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72250" y="1500188"/>
            <a:ext cx="914400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3</a:t>
            </a:r>
          </a:p>
        </p:txBody>
      </p:sp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05E1D9-3103-4AB3-9E75-D97B3D95BD23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Rozděl slovesa podle čísla: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číslo jednotné                číslo množné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        (č.j.)                                                           (č.mn.)</a:t>
            </a: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píšeme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zakopneš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bude spát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vezeme se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voláte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hraje si  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9D6FCD-9CD6-4CC7-826C-4B43B4845A88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Řešení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    číslo jednotné              číslo množné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               (č.j.)                                                       (č.mn.)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zakopneš                      píšeme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bude spát                     vezeme se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hraje si                          voláte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</a:t>
            </a: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0B13E4-9045-42E6-BE47-BE89FF181669}" type="slidenum">
              <a:rPr lang="cs-CZ"/>
              <a:pPr>
                <a:defRPr/>
              </a:pPr>
              <a:t>8</a:t>
            </a:fld>
            <a:endParaRPr lang="cs-CZ"/>
          </a:p>
        </p:txBody>
      </p:sp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Rozděl slovesa podle času: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čas minulý       čas přítomný     čas budoucí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   (č. min.)                            (č.přít.)                               (č.bud.)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vařím si          zazpívala            hučí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bouřilo            zavařili             voláte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nakreslíš             pojedeme        běží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budu tancovat          vyrostou      lovili           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 </a:t>
            </a:r>
            <a:r>
              <a:rPr lang="cs-CZ" sz="1800" smtClean="0"/>
              <a:t>   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3A09C0-8A34-427A-93F0-7B1DB4F4FF56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Řešení: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čas minulý       čas přítomný      čas budoucí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  (č.min.)                          (č.přít.)                                  (č.bud.)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   zazpívala        vařím si                 pojedeme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bouřilo            hučí                       nakreslíš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zavařili             voláte                   budu tancovat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lovili                 běží                       vyrostou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048D07-6A47-4A6B-AA81-A63ABE9E4B4B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Pracovní list: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29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4602"/>
                <a:gridCol w="1928826"/>
                <a:gridCol w="1928826"/>
                <a:gridCol w="1757346"/>
              </a:tblGrid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sloveso</a:t>
                      </a:r>
                      <a:r>
                        <a:rPr lang="cs-CZ" sz="3200" baseline="0" dirty="0" smtClean="0"/>
                        <a:t>             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osoba        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číslo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čas</a:t>
                      </a:r>
                      <a:endParaRPr lang="cs-CZ" sz="3200" dirty="0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jdu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budeme</a:t>
                      </a:r>
                      <a:r>
                        <a:rPr lang="cs-CZ" sz="3200" baseline="0" dirty="0" smtClean="0"/>
                        <a:t> nosit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nalepil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voláte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kopeš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88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pojedeme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262" name="Rectangle 46"/>
          <p:cNvSpPr>
            <a:spLocks noChangeArrowheads="1"/>
          </p:cNvSpPr>
          <p:nvPr/>
        </p:nvSpPr>
        <p:spPr bwMode="auto">
          <a:xfrm>
            <a:off x="250825" y="333375"/>
            <a:ext cx="85693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536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SLOVESA</vt:lpstr>
      <vt:lpstr>Přiřaď slovesa ke správné osobě:</vt:lpstr>
      <vt:lpstr> Řešení:</vt:lpstr>
      <vt:lpstr>Rozděl slovesa podle čísla:</vt:lpstr>
      <vt:lpstr>Řešení</vt:lpstr>
      <vt:lpstr>Rozděl slovesa podle času:</vt:lpstr>
      <vt:lpstr>Řešení:</vt:lpstr>
      <vt:lpstr>Pracovní list:</vt:lpstr>
    </vt:vector>
  </TitlesOfParts>
  <Company>mamka_doma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Jana Boháčová</dc:creator>
  <cp:lastModifiedBy>Dum</cp:lastModifiedBy>
  <cp:revision>30</cp:revision>
  <dcterms:created xsi:type="dcterms:W3CDTF">2012-09-05T15:53:31Z</dcterms:created>
  <dcterms:modified xsi:type="dcterms:W3CDTF">2013-03-26T18:47:37Z</dcterms:modified>
</cp:coreProperties>
</file>