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snapVertSplitter="1" vertBarState="minimized" horzBarState="maximized">
    <p:restoredLeft sz="34615" autoAdjust="0"/>
    <p:restoredTop sz="86364" autoAdjust="0"/>
  </p:normalViewPr>
  <p:slideViewPr>
    <p:cSldViewPr>
      <p:cViewPr varScale="1">
        <p:scale>
          <a:sx n="109" d="100"/>
          <a:sy n="109" d="100"/>
        </p:scale>
        <p:origin x="-62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2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2" d="100"/>
          <a:sy n="82" d="100"/>
        </p:scale>
        <p:origin x="-201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Výukový materiál vytvořený ZŠ a MŠ Plzeň - Božkov v rámci EU projektu Moderní škola, autor Iva Zemanová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CE6D6-99C0-4C0C-B00D-55494CFF722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D599A3-FFED-4364-AE55-FC4A2CFB0F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Výukový materiál vytvořený ZŠ a MŠ Plzeň - Božkov v rámci EU projektu Moderní škola, autor Iva Zemanová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C0E391-D6AA-4F23-AC35-818035F26EE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C7937-172A-4B63-8032-0F9E98DBAD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6C7937-172A-4B63-8032-0F9E98DBADF0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cs-CZ" smtClean="0"/>
              <a:t>Výukový materiál vytvořený ZŠ a MŠ Plzeň - Božkov v rámci EU projektu Moderní škola, autor Iva Zemanová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78B45-3935-4B3A-A1B3-B117C2CA0B85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64252-DBFD-4BFB-8BA5-96400C4C47DA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E2611-D91C-48E7-90B7-52BB38E3D5F9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1D6CE-9E7C-4260-90C4-78F326F43C96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D4D8-15A7-44B2-BE52-B901028DE516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57A9C-126A-4079-AF15-F50CADF26B06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D64D-4B49-45FF-A33E-8CDAE6E4C23E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BFE51-DC82-4E0B-809C-9E6EC47F3959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3C501-BC57-420B-9BB0-0E52E47D02A6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9EBFE-E87A-46B4-B3D4-99F8197B8CA3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898E3-E3B3-48E5-B805-DB15BA7E8CF4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22E29-320C-448F-B592-9F5FE06E917E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71DAE-02C6-4ACB-BDE1-44B4FA307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001056" cy="928694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+mn-lt"/>
              </a:rPr>
              <a:t>Základní a mateřská škola Plzeň-</a:t>
            </a:r>
            <a:r>
              <a:rPr lang="cs-CZ" sz="2400" dirty="0" err="1" smtClean="0">
                <a:latin typeface="+mn-lt"/>
              </a:rPr>
              <a:t>Božkov</a:t>
            </a:r>
            <a:r>
              <a:rPr lang="cs-CZ" sz="2400" dirty="0" smtClean="0">
                <a:latin typeface="+mn-lt"/>
              </a:rPr>
              <a:t>, </a:t>
            </a:r>
            <a:r>
              <a:rPr lang="cs-CZ" sz="2400" dirty="0" err="1" smtClean="0">
                <a:latin typeface="+mn-lt"/>
              </a:rPr>
              <a:t>Vřesinská</a:t>
            </a:r>
            <a:r>
              <a:rPr lang="cs-CZ" sz="2400" dirty="0" smtClean="0">
                <a:latin typeface="+mn-lt"/>
              </a:rPr>
              <a:t> 17, příspěvková </a:t>
            </a:r>
            <a:r>
              <a:rPr lang="cs-CZ" sz="2000" dirty="0" smtClean="0">
                <a:latin typeface="+mn-lt"/>
              </a:rPr>
              <a:t>organizace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b="1" dirty="0" smtClean="0">
                <a:latin typeface="+mn-lt"/>
              </a:rPr>
              <a:t>Charakteristika výukového materiálu</a:t>
            </a:r>
            <a:endParaRPr lang="cs-CZ" sz="2400" dirty="0">
              <a:latin typeface="+mn-lt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500034" y="1857363"/>
          <a:ext cx="8072494" cy="45720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6247"/>
                <a:gridCol w="4036247"/>
              </a:tblGrid>
              <a:tr h="449403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 Zemanová</a:t>
                      </a:r>
                      <a:endParaRPr lang="cs-CZ" dirty="0"/>
                    </a:p>
                  </a:txBody>
                  <a:tcPr/>
                </a:tc>
              </a:tr>
              <a:tr h="449403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8.10. 2012</a:t>
                      </a:r>
                      <a:endParaRPr lang="cs-CZ" dirty="0"/>
                    </a:p>
                  </a:txBody>
                  <a:tcPr/>
                </a:tc>
              </a:tr>
              <a:tr h="449403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 - 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3. třída</a:t>
                      </a:r>
                      <a:endParaRPr lang="cs-CZ" dirty="0"/>
                    </a:p>
                  </a:txBody>
                  <a:tcPr/>
                </a:tc>
              </a:tr>
              <a:tr h="449403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Jazyková gramotnost</a:t>
                      </a:r>
                      <a:endParaRPr lang="cs-CZ" dirty="0"/>
                    </a:p>
                  </a:txBody>
                  <a:tcPr/>
                </a:tc>
              </a:tr>
              <a:tr h="449403">
                <a:tc>
                  <a:txBody>
                    <a:bodyPr/>
                    <a:lstStyle/>
                    <a:p>
                      <a:r>
                        <a:rPr lang="cs-CZ" dirty="0" smtClean="0"/>
                        <a:t>Předmět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/>
                </a:tc>
              </a:tr>
              <a:tr h="449403">
                <a:tc>
                  <a:txBody>
                    <a:bodyPr/>
                    <a:lstStyle/>
                    <a:p>
                      <a:r>
                        <a:rPr lang="cs-CZ" dirty="0" smtClean="0"/>
                        <a:t>Druh VM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PowerPoint - prezentace a pracovní list</a:t>
                      </a:r>
                      <a:endParaRPr lang="cs-CZ" dirty="0"/>
                    </a:p>
                  </a:txBody>
                  <a:tcPr/>
                </a:tc>
              </a:tr>
              <a:tr h="449403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Nauka</a:t>
                      </a:r>
                      <a:r>
                        <a:rPr lang="cs-CZ" baseline="0" dirty="0" smtClean="0"/>
                        <a:t> o slově, opakování</a:t>
                      </a:r>
                      <a:endParaRPr lang="cs-CZ" dirty="0"/>
                    </a:p>
                  </a:txBody>
                  <a:tcPr/>
                </a:tc>
              </a:tr>
              <a:tr h="449403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Antonyma, synonyma</a:t>
                      </a:r>
                      <a:endParaRPr lang="cs-CZ" dirty="0"/>
                    </a:p>
                  </a:txBody>
                  <a:tcPr/>
                </a:tc>
              </a:tr>
              <a:tr h="976809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Obrazová prezentace jako podpora výuky</a:t>
                      </a:r>
                    </a:p>
                    <a:p>
                      <a:r>
                        <a:rPr lang="cs-CZ" dirty="0" smtClean="0"/>
                        <a:t>Spojování</a:t>
                      </a:r>
                      <a:r>
                        <a:rPr lang="cs-CZ" baseline="0" dirty="0" smtClean="0"/>
                        <a:t> vhodných dvojic slov</a:t>
                      </a:r>
                    </a:p>
                    <a:p>
                      <a:r>
                        <a:rPr lang="cs-CZ" baseline="0" dirty="0" smtClean="0"/>
                        <a:t>Pracovní list k ověření zvládnutí učiva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42910" y="285728"/>
            <a:ext cx="78581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133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Vysvětlení pojmů</a:t>
                      </a:r>
                      <a:r>
                        <a:rPr lang="cs-CZ" baseline="0" dirty="0" smtClean="0"/>
                        <a:t> synonyma a antonyma a souvislosti s  pojmy slova souznačná a protikladná ( opakování z 2. ročníku ) PowerPoint strana 3, 4.</a:t>
                      </a:r>
                    </a:p>
                    <a:p>
                      <a:r>
                        <a:rPr lang="cs-CZ" baseline="0" dirty="0" smtClean="0"/>
                        <a:t>2. Spojování vhodných dvojic slov z nabídky. PowerPoint strana 5 a 6.</a:t>
                      </a:r>
                    </a:p>
                    <a:p>
                      <a:r>
                        <a:rPr lang="cs-CZ" baseline="0" dirty="0" smtClean="0"/>
                        <a:t>3. Pracovní list pro individuální zopakování a procvičení učiva. PowerPoint strana 7.</a:t>
                      </a:r>
                    </a:p>
                    <a:p>
                      <a:r>
                        <a:rPr lang="cs-CZ" baseline="0" dirty="0" smtClean="0"/>
                        <a:t>4. Samostatná kontrola, individuální opravy. PowerPoint strana 8.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Citace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Při sestavování výukového materiálu byl použit PowerPoint.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Výukový materiál je dostupný z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www.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zsplzen.bozkov.cz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42910" y="285728"/>
            <a:ext cx="78581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5918" y="2214554"/>
            <a:ext cx="8915408" cy="1470025"/>
          </a:xfrm>
        </p:spPr>
        <p:txBody>
          <a:bodyPr>
            <a:noAutofit/>
          </a:bodyPr>
          <a:lstStyle/>
          <a:p>
            <a:pPr algn="l"/>
            <a:r>
              <a:rPr lang="cs-CZ" sz="9600" dirty="0" smtClean="0">
                <a:solidFill>
                  <a:srgbClr val="00B050"/>
                </a:solidFill>
              </a:rPr>
              <a:t>Synonyma</a:t>
            </a:r>
            <a:r>
              <a:rPr lang="cs-CZ" sz="9600" dirty="0" smtClean="0"/>
              <a:t/>
            </a:r>
            <a:br>
              <a:rPr lang="cs-CZ" sz="9600" dirty="0" smtClean="0"/>
            </a:br>
            <a:r>
              <a:rPr lang="cs-CZ" sz="9600" dirty="0" smtClean="0">
                <a:solidFill>
                  <a:srgbClr val="FF0000"/>
                </a:solidFill>
              </a:rPr>
              <a:t>Antonyma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285728"/>
            <a:ext cx="78581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71612"/>
            <a:ext cx="8072494" cy="4143404"/>
          </a:xfrm>
        </p:spPr>
        <p:txBody>
          <a:bodyPr>
            <a:normAutofit fontScale="90000"/>
          </a:bodyPr>
          <a:lstStyle/>
          <a:p>
            <a:pPr algn="l"/>
            <a:r>
              <a:rPr lang="cs-CZ" u="sng" dirty="0" smtClean="0">
                <a:solidFill>
                  <a:srgbClr val="00B050"/>
                </a:solidFill>
              </a:rPr>
              <a:t>Synonyma</a:t>
            </a:r>
            <a:r>
              <a:rPr lang="cs-CZ" dirty="0" smtClean="0"/>
              <a:t> (slova souznačná ) jsou slova se stejným nebo podobným významem např. </a:t>
            </a:r>
            <a:r>
              <a:rPr lang="cs-CZ" dirty="0" smtClean="0">
                <a:solidFill>
                  <a:srgbClr val="00B050"/>
                </a:solidFill>
              </a:rPr>
              <a:t>jídlo II pokrm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u="sng" dirty="0">
                <a:solidFill>
                  <a:srgbClr val="FF0000"/>
                </a:solidFill>
              </a:rPr>
              <a:t>A</a:t>
            </a:r>
            <a:r>
              <a:rPr lang="cs-CZ" u="sng" dirty="0" smtClean="0">
                <a:solidFill>
                  <a:srgbClr val="FF0000"/>
                </a:solidFill>
              </a:rPr>
              <a:t>ntonyma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 slova protikladná ) jsou slova s opačným významem např. </a:t>
            </a:r>
            <a:r>
              <a:rPr lang="cs-CZ" dirty="0" smtClean="0">
                <a:solidFill>
                  <a:srgbClr val="FF0000"/>
                </a:solidFill>
              </a:rPr>
              <a:t>krátký x dlouhý    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285728"/>
            <a:ext cx="78581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115328" cy="6318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Spojte dvojice slov se stejným nebo podobným významem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brzy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věnovat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myslet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vládce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panovník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jde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krátký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omyl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chyba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uvažovat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kráčí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dlouhý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časně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42910" y="285728"/>
            <a:ext cx="78581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Spojte dvojice slov s opačným významem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vlevo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úzký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nahoře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tupý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veselý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silný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široký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smutný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ostrý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řídký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slabý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vpravo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hustý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42910" y="285728"/>
            <a:ext cx="78581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186766" cy="7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Doplňte do levého sloupce synonyma, do pravého antonyma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radostný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dobře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vysoký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rychlý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chlapec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hezký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42910" y="285728"/>
            <a:ext cx="78581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Řešení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věnovat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brát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veselý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radostný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smutný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správně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dobře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špatně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vysoký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nízký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hbitý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rychlý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pomalý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kluk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chlapec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dívka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nádherný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hezký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ošklivý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42910" y="285728"/>
            <a:ext cx="78581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71DAE-02C6-4ACB-BDE1-44B4FA30705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441</Words>
  <Application>Microsoft Office PowerPoint</Application>
  <PresentationFormat>Předvádění na obrazovce (4:3)</PresentationFormat>
  <Paragraphs>114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Základní a mateřská škola Plzeň-Božkov, Vřesinská 17, příspěvková organizace Charakteristika výukového materiálu</vt:lpstr>
      <vt:lpstr>Snímek 2</vt:lpstr>
      <vt:lpstr>Synonyma Antonyma</vt:lpstr>
      <vt:lpstr>Synonyma (slova souznačná ) jsou slova se stejným nebo podobným významem např. jídlo II pokrm  Antonyma ( slova protikladná ) jsou slova s opačným významem např. krátký x dlouhý       </vt:lpstr>
      <vt:lpstr>Spojte dvojice slov se stejným nebo podobným významem</vt:lpstr>
      <vt:lpstr>Spojte dvojice slov s opačným významem</vt:lpstr>
      <vt:lpstr>Doplňte do levého sloupce synonyma, do pravého antonyma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Synonyma Antonyma</dc:title>
  <dc:creator>uživatel</dc:creator>
  <cp:lastModifiedBy>uživatel</cp:lastModifiedBy>
  <cp:revision>15</cp:revision>
  <dcterms:created xsi:type="dcterms:W3CDTF">2012-10-28T14:04:49Z</dcterms:created>
  <dcterms:modified xsi:type="dcterms:W3CDTF">2013-02-12T17:13:59Z</dcterms:modified>
</cp:coreProperties>
</file>