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11A209-EB17-4966-87F5-B6D6025D37C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C41C2F-79CF-4F65-BD71-77B2B2A58F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23E37-FE97-464A-8E21-4270BE804B83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93D2C-6468-4012-8862-EFAC6AFCDEEC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6CE5D-1424-49A9-8EBB-241521FE9AB6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3487D-1007-40C6-A2FD-4BAF645DFBA1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3607D-A282-4E89-AC91-BB9165479220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C0EF0-B83D-4FF5-8644-D1A519DA4C0F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8BB896-14F4-4EE0-8496-9847172771CF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2B75F-3DA2-446F-9774-8FB99DEAD15C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1D1C8-599D-490B-A457-9B76BFA1C543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E83E8-42D6-48C6-AD80-F4C02A8BF680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32416-6349-4DAF-8125-A7160D3F9F44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77CAB-1A14-4E45-9137-602659BA4FEE}" type="datetime1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2FCDB-37AA-4482-9887-067937FA2F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02"/>
          <p:cNvGraphicFramePr>
            <a:graphicFrameLocks noGrp="1"/>
          </p:cNvGraphicFramePr>
          <p:nvPr/>
        </p:nvGraphicFramePr>
        <p:xfrm>
          <a:off x="1857356" y="1071546"/>
          <a:ext cx="5695950" cy="4906963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Božkov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Vřesinská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17, příspěvková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organiazce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Jana Boháčová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10.1. 2013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5.třída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Skupiny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bě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bje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pje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Doplňování  správných skupin ve slovech,  použití slov ve větách, doplňování a tvoření správných dvojic slov, pracovní list k ověření znalostí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Cvičení k upevnění znalostí českého jazyka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 list k procvičení  učiva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Rectangle 304"/>
          <p:cNvSpPr txBox="1">
            <a:spLocks noChangeArrowheads="1"/>
          </p:cNvSpPr>
          <p:nvPr/>
        </p:nvSpPr>
        <p:spPr bwMode="auto">
          <a:xfrm>
            <a:off x="1258888" y="6021388"/>
            <a:ext cx="7129462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Font typeface="Arial" charset="0"/>
              <a:buChar char="•"/>
              <a:defRPr/>
            </a:pPr>
            <a:endParaRPr lang="cs-CZ" sz="1000" i="1" dirty="0">
              <a:latin typeface="+mn-lt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8596" y="294481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26"/>
          <p:cNvGraphicFramePr>
            <a:graphicFrameLocks noGrp="1"/>
          </p:cNvGraphicFramePr>
          <p:nvPr/>
        </p:nvGraphicFramePr>
        <p:xfrm>
          <a:off x="1857356" y="1071546"/>
          <a:ext cx="5695950" cy="3596640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16430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4,5 a 6 slouží k procvičení učiva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Strana 7 – pracovní list  k prověření získaných vědomostí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mohou pracovat společně na tabuli nebo samostatně (jednotlivé listy je možné vytisknout pro každého žáka). Pracovní list slouží k prověření vědomostí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programu byl využit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Point.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pl-PL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www.zsplzenbozkov.cz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291C4-D8BD-47EE-8D48-92A427CF867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214290"/>
            <a:ext cx="80010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projektu Moderní škola,  autor Jana Boháčová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00108"/>
            <a:ext cx="8229600" cy="1571636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SKUPINY 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928934"/>
            <a:ext cx="8229600" cy="284003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               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bje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vje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</a:t>
            </a:r>
            <a:r>
              <a:rPr lang="cs-CZ" sz="54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 </a:t>
            </a: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294481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285884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   ě/je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62180"/>
            <a:ext cx="2043098" cy="40544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krásný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kruhový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nový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správná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sedím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352679" y="2222492"/>
            <a:ext cx="2043098" cy="4054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__v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b__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zd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b__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houn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__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tka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cs-CZ" sz="24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tráv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__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48158" y="2182804"/>
            <a:ext cx="2043098" cy="4054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v__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šák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b__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dnat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v__t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b__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žecké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drav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__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43636" y="2143116"/>
            <a:ext cx="2043098" cy="4054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šaty 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zboží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 garáže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boty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žít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596" y="214290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0001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</a:rPr>
              <a:t>Doplň správně slova v nápovědě a použij je ve větách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   Nápověda: </a:t>
            </a:r>
            <a:r>
              <a:rPr lang="cs-CZ" dirty="0" smtClean="0"/>
              <a:t>s</a:t>
            </a:r>
            <a:r>
              <a:rPr lang="cs-CZ" b="1" dirty="0" smtClean="0"/>
              <a:t> </a:t>
            </a:r>
            <a:r>
              <a:rPr lang="cs-CZ" dirty="0" smtClean="0"/>
              <a:t>nap__tím, v__</a:t>
            </a:r>
            <a:r>
              <a:rPr lang="cs-CZ" dirty="0" err="1" smtClean="0"/>
              <a:t>zd</a:t>
            </a:r>
            <a:r>
              <a:rPr lang="cs-CZ" dirty="0" smtClean="0"/>
              <a:t>, ob__</a:t>
            </a:r>
            <a:r>
              <a:rPr lang="cs-CZ" dirty="0" err="1" smtClean="0"/>
              <a:t>mné</a:t>
            </a:r>
            <a:r>
              <a:rPr lang="cs-CZ" dirty="0" smtClean="0"/>
              <a:t>,         p__</a:t>
            </a:r>
            <a:r>
              <a:rPr lang="cs-CZ" dirty="0" err="1" smtClean="0"/>
              <a:t>tku</a:t>
            </a:r>
            <a:r>
              <a:rPr lang="cs-CZ" dirty="0" smtClean="0"/>
              <a:t>,  ob__m                     </a:t>
            </a:r>
          </a:p>
          <a:p>
            <a:pPr>
              <a:buNone/>
            </a:pPr>
            <a:r>
              <a:rPr lang="cs-CZ" dirty="0" smtClean="0"/>
              <a:t>    Vypočítej správně __________ krychle.</a:t>
            </a:r>
          </a:p>
          <a:p>
            <a:pPr>
              <a:buNone/>
            </a:pPr>
            <a:r>
              <a:rPr lang="cs-CZ" dirty="0" smtClean="0"/>
              <a:t>    Z diktátu jsem dostal ___________ .</a:t>
            </a:r>
          </a:p>
          <a:p>
            <a:pPr>
              <a:buNone/>
            </a:pPr>
            <a:r>
              <a:rPr lang="cs-CZ" dirty="0" smtClean="0"/>
              <a:t>    Máme nový _______________ do garáže.</a:t>
            </a:r>
          </a:p>
          <a:p>
            <a:pPr>
              <a:buNone/>
            </a:pPr>
            <a:r>
              <a:rPr lang="cs-CZ" dirty="0" smtClean="0"/>
              <a:t>    Proč máš tak _______________ zavazadlo?</a:t>
            </a:r>
          </a:p>
          <a:p>
            <a:pPr>
              <a:buNone/>
            </a:pPr>
            <a:r>
              <a:rPr lang="cs-CZ" dirty="0" smtClean="0"/>
              <a:t>    Fotbalový zápas jsem sledoval  _________.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214290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500198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vhodné dvojice slov,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ě/je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1780248" cy="38576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p_</a:t>
            </a:r>
            <a:r>
              <a:rPr lang="cs-CZ" sz="2800" dirty="0" err="1" smtClean="0"/>
              <a:t>nkava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ob_ť</a:t>
            </a:r>
          </a:p>
          <a:p>
            <a:pPr>
              <a:buNone/>
            </a:pPr>
            <a:r>
              <a:rPr lang="cs-CZ" sz="2800" dirty="0" smtClean="0"/>
              <a:t>ob_</a:t>
            </a:r>
            <a:r>
              <a:rPr lang="cs-CZ" sz="2800" dirty="0" err="1" smtClean="0"/>
              <a:t>tavý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výb</a:t>
            </a:r>
            <a:r>
              <a:rPr lang="cs-CZ" sz="2800" dirty="0" smtClean="0"/>
              <a:t>_h</a:t>
            </a:r>
          </a:p>
          <a:p>
            <a:pPr>
              <a:buNone/>
            </a:pPr>
            <a:r>
              <a:rPr lang="cs-CZ" sz="2800" dirty="0" smtClean="0"/>
              <a:t>ob_</a:t>
            </a:r>
            <a:r>
              <a:rPr lang="cs-CZ" sz="2800" dirty="0" err="1" smtClean="0"/>
              <a:t>dnat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v_</a:t>
            </a:r>
            <a:r>
              <a:rPr lang="cs-CZ" sz="2800" dirty="0" err="1" smtClean="0"/>
              <a:t>rný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7466" y="2428868"/>
            <a:ext cx="1900222" cy="35004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války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p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psa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zpívá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z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boží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přítel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kamarád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26310" y="2357430"/>
            <a:ext cx="1900222" cy="40362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o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b_vil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err="1" smtClean="0"/>
              <a:t>pov</a:t>
            </a:r>
            <a:r>
              <a:rPr lang="cs-CZ" sz="2800" dirty="0" smtClean="0"/>
              <a:t>_</a:t>
            </a:r>
            <a:r>
              <a:rPr lang="cs-CZ" sz="2800" dirty="0" err="1" smtClean="0"/>
              <a:t>st</a:t>
            </a: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v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_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nec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err="1" smtClean="0"/>
              <a:t>pečliv</a:t>
            </a:r>
            <a:r>
              <a:rPr lang="cs-CZ" sz="2800" dirty="0" smtClean="0"/>
              <a:t>_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B_</a:t>
            </a:r>
            <a:r>
              <a:rPr lang="cs-CZ" sz="2800" dirty="0" err="1" smtClean="0"/>
              <a:t>tka</a:t>
            </a: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ob_</a:t>
            </a:r>
            <a:r>
              <a:rPr lang="cs-CZ" sz="2800" dirty="0" err="1" smtClean="0"/>
              <a:t>ktiv</a:t>
            </a: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357950" y="2357430"/>
            <a:ext cx="1785950" cy="3929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o Libuši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Ameriku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od </a:t>
            </a:r>
            <a:r>
              <a:rPr lang="cs-CZ" sz="2800" dirty="0" err="1" smtClean="0"/>
              <a:t>foťáku</a:t>
            </a: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z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kv</a:t>
            </a:r>
            <a:r>
              <a:rPr lang="cs-CZ" sz="2800" dirty="0" smtClean="0"/>
              <a:t>_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tin</a:t>
            </a: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p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racuje</a:t>
            </a: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800" dirty="0" smtClean="0"/>
              <a:t>cvičí</a:t>
            </a: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596" y="214290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114300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Pracovní list</a:t>
            </a:r>
            <a:endParaRPr lang="cs-CZ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9729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předpov</a:t>
            </a:r>
            <a:r>
              <a:rPr lang="cs-CZ" dirty="0" smtClean="0"/>
              <a:t>__ď počasí,  p__t p__</a:t>
            </a:r>
            <a:r>
              <a:rPr lang="cs-CZ" dirty="0" err="1" smtClean="0"/>
              <a:t>nkav</a:t>
            </a:r>
            <a:r>
              <a:rPr lang="cs-CZ" dirty="0" smtClean="0"/>
              <a:t>,  několik ob__</a:t>
            </a:r>
            <a:r>
              <a:rPr lang="cs-CZ" dirty="0" err="1" smtClean="0"/>
              <a:t>zdů</a:t>
            </a:r>
            <a:r>
              <a:rPr lang="cs-CZ" dirty="0" smtClean="0"/>
              <a:t>,  nová </a:t>
            </a:r>
            <a:r>
              <a:rPr lang="cs-CZ" dirty="0" err="1" smtClean="0"/>
              <a:t>nab</a:t>
            </a:r>
            <a:r>
              <a:rPr lang="cs-CZ" dirty="0" smtClean="0"/>
              <a:t>__</a:t>
            </a:r>
            <a:r>
              <a:rPr lang="cs-CZ" dirty="0" err="1" smtClean="0"/>
              <a:t>račka</a:t>
            </a:r>
            <a:r>
              <a:rPr lang="cs-CZ" dirty="0" smtClean="0"/>
              <a:t>,  válečné ob__ti, velká  ob__</a:t>
            </a:r>
            <a:r>
              <a:rPr lang="cs-CZ" dirty="0" err="1" smtClean="0"/>
              <a:t>dnávka</a:t>
            </a:r>
            <a:r>
              <a:rPr lang="cs-CZ" dirty="0" smtClean="0"/>
              <a:t>,  </a:t>
            </a:r>
            <a:r>
              <a:rPr lang="cs-CZ" dirty="0" err="1" smtClean="0"/>
              <a:t>vyb</a:t>
            </a:r>
            <a:r>
              <a:rPr lang="cs-CZ" dirty="0" smtClean="0"/>
              <a:t>__hni  rychle  ven,  </a:t>
            </a:r>
          </a:p>
          <a:p>
            <a:pPr>
              <a:buNone/>
            </a:pPr>
            <a:r>
              <a:rPr lang="cs-CZ" dirty="0" smtClean="0"/>
              <a:t>    chutný  ob__d,  malá V__</a:t>
            </a:r>
            <a:r>
              <a:rPr lang="cs-CZ" dirty="0" err="1" smtClean="0"/>
              <a:t>rka</a:t>
            </a:r>
            <a:r>
              <a:rPr lang="cs-CZ" dirty="0" smtClean="0"/>
              <a:t>,  chuťový v__m,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skv</a:t>
            </a:r>
            <a:r>
              <a:rPr lang="cs-CZ" dirty="0" smtClean="0"/>
              <a:t>__</a:t>
            </a:r>
            <a:r>
              <a:rPr lang="cs-CZ" dirty="0" err="1" smtClean="0"/>
              <a:t>lý</a:t>
            </a:r>
            <a:r>
              <a:rPr lang="cs-CZ" dirty="0" smtClean="0"/>
              <a:t>   nápad, </a:t>
            </a:r>
            <a:r>
              <a:rPr lang="cs-CZ" dirty="0" err="1" smtClean="0"/>
              <a:t>pečliv</a:t>
            </a:r>
            <a:r>
              <a:rPr lang="cs-CZ" dirty="0" smtClean="0"/>
              <a:t>__  a  </a:t>
            </a:r>
            <a:r>
              <a:rPr lang="cs-CZ" dirty="0" err="1" smtClean="0"/>
              <a:t>sv</a:t>
            </a:r>
            <a:r>
              <a:rPr lang="cs-CZ" dirty="0" smtClean="0"/>
              <a:t>__</a:t>
            </a:r>
            <a:r>
              <a:rPr lang="cs-CZ" dirty="0" err="1" smtClean="0"/>
              <a:t>domitě</a:t>
            </a:r>
            <a:r>
              <a:rPr lang="cs-CZ" dirty="0" smtClean="0"/>
              <a:t> ,</a:t>
            </a:r>
          </a:p>
          <a:p>
            <a:pPr>
              <a:buNone/>
            </a:pPr>
            <a:r>
              <a:rPr lang="cs-CZ" dirty="0" smtClean="0"/>
              <a:t>    úplné  </a:t>
            </a:r>
            <a:r>
              <a:rPr lang="cs-CZ" dirty="0" err="1" smtClean="0"/>
              <a:t>bezv</a:t>
            </a:r>
            <a:r>
              <a:rPr lang="cs-CZ" dirty="0" smtClean="0"/>
              <a:t>__tří,  b__</a:t>
            </a:r>
            <a:r>
              <a:rPr lang="cs-CZ" dirty="0" err="1" smtClean="0"/>
              <a:t>lásci</a:t>
            </a:r>
            <a:r>
              <a:rPr lang="cs-CZ" dirty="0" smtClean="0"/>
              <a:t> na zelí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2FCDB-37AA-4482-9887-067937FA2F3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8596" y="214290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1200" i="1" dirty="0"/>
              <a:t>Výukový materiál vytvořený ZŠ a MŠ Plzeň-</a:t>
            </a:r>
            <a:r>
              <a:rPr lang="cs-CZ" sz="1200" i="1" dirty="0" err="1"/>
              <a:t>Božkov</a:t>
            </a:r>
            <a:r>
              <a:rPr lang="cs-CZ" sz="1200" i="1" dirty="0"/>
              <a:t> v rámci EU </a:t>
            </a:r>
            <a:r>
              <a:rPr lang="cs-CZ" sz="1200" i="1" dirty="0" smtClean="0"/>
              <a:t>projektu Moderní </a:t>
            </a:r>
            <a:r>
              <a:rPr lang="cs-CZ" sz="1200" i="1" dirty="0"/>
              <a:t>škola,  autor Jana Boháčová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505</Words>
  <Application>Microsoft Office PowerPoint</Application>
  <PresentationFormat>Předvádění na obrazovce (4:3)</PresentationFormat>
  <Paragraphs>117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SKUPINY </vt:lpstr>
      <vt:lpstr>DOPLŇ    ě/je</vt:lpstr>
      <vt:lpstr>Doplň správně slova v nápovědě a použij je ve větách</vt:lpstr>
      <vt:lpstr>Spoj vhodné dvojice slov, doplň ě/je</vt:lpstr>
      <vt:lpstr>Pracovní list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Chalupa</dc:creator>
  <cp:lastModifiedBy>Jana Boháčová</cp:lastModifiedBy>
  <cp:revision>28</cp:revision>
  <dcterms:created xsi:type="dcterms:W3CDTF">2012-12-25T20:43:36Z</dcterms:created>
  <dcterms:modified xsi:type="dcterms:W3CDTF">2013-01-22T18:22:39Z</dcterms:modified>
</cp:coreProperties>
</file>