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2F9B75A-C651-4D3D-AE32-3A42359C8FC2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10BD24E-D79F-434F-98A5-732E5359E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89817-F460-4A0C-BE23-23B0B0B77DBE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DEFE9-32F4-41BF-BFF3-D3D171E258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647F2-CBD4-43E7-A4E3-946FEE2BF3D1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E0F00-9103-46B1-80DA-AB7C088C3A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99746-CE12-4092-937E-99BA497EF23D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7E529D-ED16-4156-BA17-B72BAE2E04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6FA86-6CE9-4F31-8E2A-942F6EBE16D1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71CE6-C207-4B52-8A37-868DF3B3B2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D01BC-177B-4BCE-80B4-8F49DFEE4C9D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0396E-E9E8-40FA-8F0E-B0300C3BA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5E373-9699-45B8-A775-D7C15D6F2D50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B0073-A7D3-4FA4-8BF5-85DEA5A33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10ACC-CCB1-400A-88E4-7A0265109841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F11FD-7CF9-4C0B-A074-A602978FB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30DD3-FD73-4C19-8386-7016EF0F8C8A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112C9-4C9A-466B-80D8-C089050503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192C0-9652-4CA1-AB41-65C41FB44A70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6B61F-83DF-4E18-B372-D619BD5CF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3A559-C7F9-4439-960D-1196EC3BDB8F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8214C-FE97-41B3-BD94-6C2CC4B41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34E37-9581-48B4-B26F-5FE94E6D673E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12C6EB-5B61-4A83-A488-58A2C95E14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2B49D5-3491-4B78-8B5D-92C9E1FA2E13}" type="datetime1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E966942-3B69-436E-A6D3-890C378D4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02"/>
          <p:cNvGraphicFramePr>
            <a:graphicFrameLocks noGrp="1"/>
          </p:cNvGraphicFramePr>
          <p:nvPr/>
        </p:nvGraphicFramePr>
        <p:xfrm>
          <a:off x="1857375" y="1071563"/>
          <a:ext cx="5695950" cy="4906962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Božkov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Vřesinská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17, příspěvková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organiazce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Boháčová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10.1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5.třída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Skupiny mě, mně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Doplňování a přiřazování slov ke správné skupině – mě/ mně, tvoření vhodných dvojic slov, k přídavným jménům tvoří vhodná příslovce.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Cvičení k upevnění znalostí českého jazyka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 list k procvičení  učiva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77" name="Rectangle 304"/>
          <p:cNvSpPr txBox="1">
            <a:spLocks noChangeArrowheads="1"/>
          </p:cNvSpPr>
          <p:nvPr/>
        </p:nvSpPr>
        <p:spPr bwMode="auto">
          <a:xfrm>
            <a:off x="1258888" y="6021388"/>
            <a:ext cx="7129462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Font typeface="Arial" charset="0"/>
              <a:buChar char="•"/>
            </a:pPr>
            <a:endParaRPr lang="cs-CZ" sz="1000" i="1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BF0269-F5C8-4830-9201-63875A5FD8E8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14379" name="Obdélník 6"/>
          <p:cNvSpPr>
            <a:spLocks noChangeArrowheads="1"/>
          </p:cNvSpPr>
          <p:nvPr/>
        </p:nvSpPr>
        <p:spPr bwMode="auto">
          <a:xfrm>
            <a:off x="428625" y="214313"/>
            <a:ext cx="85010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Plzeň-Božkov v rámci EU projektu Moderní škola,  autor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26"/>
          <p:cNvGraphicFramePr>
            <a:graphicFrameLocks noGrp="1"/>
          </p:cNvGraphicFramePr>
          <p:nvPr/>
        </p:nvGraphicFramePr>
        <p:xfrm>
          <a:off x="1857375" y="1071563"/>
          <a:ext cx="5695950" cy="3441700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1643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  3 - 4 -5 -  procvičování  skupin mě/mně.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Jednotlivé úkoly mohou žáci doplňovat samostatně, ve dvojicích  nebo společně na tabuli.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6 - k zopakování a ověření znalostí slouží pracovní list.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programu byl využit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Point.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www.zsplzenbozkov.cz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2DAA82-B7E2-4BE1-A5B6-F320D085555A}" type="slidenum">
              <a:rPr lang="cs-CZ"/>
              <a:pPr>
                <a:defRPr/>
              </a:pPr>
              <a:t>2</a:t>
            </a:fld>
            <a:endParaRPr lang="cs-CZ"/>
          </a:p>
        </p:txBody>
      </p:sp>
      <p:sp>
        <p:nvSpPr>
          <p:cNvPr id="15373" name="Obdélník 4"/>
          <p:cNvSpPr>
            <a:spLocks noChangeArrowheads="1"/>
          </p:cNvSpPr>
          <p:nvPr/>
        </p:nvSpPr>
        <p:spPr bwMode="auto">
          <a:xfrm>
            <a:off x="428625" y="214313"/>
            <a:ext cx="8001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Plzeň-Božkov v rámci EU projektu Moderní škola,  autor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77472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Doplň slova a zařaď je pod správnou skupinu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85875" y="1571625"/>
            <a:ext cx="2214563" cy="571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387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63" y="2192338"/>
            <a:ext cx="4040187" cy="395128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16388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429250" y="1571625"/>
            <a:ext cx="2143125" cy="57150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6389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28625" y="5429250"/>
            <a:ext cx="8286750" cy="12144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stříd___,  rozu___l,  osa___l,  ohro___,  zpa___ti,  ze___dělec,  rozu___,  z___na,  ta___jší,  ___sto,  u___lec,  vzpo___l,  doje___, vědo___,  te___,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E83018-7B9C-41B9-9CB7-FDBC41B98EAF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85875" y="1428750"/>
            <a:ext cx="2357438" cy="714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bg1"/>
                </a:solidFill>
              </a:rPr>
              <a:t>mě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29250" y="1428750"/>
            <a:ext cx="2143125" cy="714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/>
              <a:t>mně</a:t>
            </a:r>
            <a:endParaRPr lang="cs-CZ" sz="4400" dirty="0"/>
          </a:p>
        </p:txBody>
      </p:sp>
      <p:cxnSp>
        <p:nvCxnSpPr>
          <p:cNvPr id="11" name="Přímá spojovací čára 10"/>
          <p:cNvCxnSpPr>
            <a:endCxn id="16389" idx="0"/>
          </p:cNvCxnSpPr>
          <p:nvPr/>
        </p:nvCxnSpPr>
        <p:spPr>
          <a:xfrm rot="5400000">
            <a:off x="2892426" y="3749675"/>
            <a:ext cx="335915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500563" y="2000250"/>
            <a:ext cx="71437" cy="3429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95" name="Obdélník 15"/>
          <p:cNvSpPr>
            <a:spLocks noChangeArrowheads="1"/>
          </p:cNvSpPr>
          <p:nvPr/>
        </p:nvSpPr>
        <p:spPr bwMode="auto">
          <a:xfrm>
            <a:off x="428625" y="214313"/>
            <a:ext cx="85010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Plzeň-Božkov v rámci EU projektu Moderní škola,  autor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85794"/>
            <a:ext cx="8229600" cy="1214446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Doplň mě/mně a spoj slova do vhodných dvojic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500063" y="2178050"/>
            <a:ext cx="2114550" cy="36449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modrá</a:t>
            </a:r>
          </a:p>
          <a:p>
            <a:pPr>
              <a:buFont typeface="Arial" charset="0"/>
              <a:buNone/>
            </a:pPr>
            <a:r>
              <a:rPr lang="cs-CZ" smtClean="0"/>
              <a:t>rozu___</a:t>
            </a:r>
          </a:p>
          <a:p>
            <a:pPr>
              <a:buFont typeface="Arial" charset="0"/>
              <a:buNone/>
            </a:pPr>
            <a:r>
              <a:rPr lang="cs-CZ" smtClean="0"/>
              <a:t>nes__lý</a:t>
            </a:r>
          </a:p>
          <a:p>
            <a:pPr>
              <a:buFont typeface="Arial" charset="0"/>
              <a:buNone/>
            </a:pPr>
            <a:r>
              <a:rPr lang="cs-CZ" smtClean="0"/>
              <a:t>porozu__l</a:t>
            </a:r>
          </a:p>
          <a:p>
            <a:pPr>
              <a:buFont typeface="Arial" charset="0"/>
              <a:buNone/>
            </a:pPr>
            <a:r>
              <a:rPr lang="cs-CZ" smtClean="0"/>
              <a:t>__síční</a:t>
            </a:r>
          </a:p>
          <a:p>
            <a:pPr>
              <a:buFont typeface="Arial" charset="0"/>
              <a:buNone/>
            </a:pPr>
            <a:r>
              <a:rPr lang="cs-CZ" smtClean="0"/>
              <a:t>vystupoval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3B24E5-83FB-4994-AA49-04734DA74185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17412" name="Zástupný symbol pro obsah 2"/>
          <p:cNvSpPr txBox="1">
            <a:spLocks/>
          </p:cNvSpPr>
          <p:nvPr/>
        </p:nvSpPr>
        <p:spPr bwMode="auto">
          <a:xfrm>
            <a:off x="2571750" y="2214563"/>
            <a:ext cx="211455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skro___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po___ka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promluvil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člověk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úkolu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výkaz</a:t>
            </a:r>
          </a:p>
        </p:txBody>
      </p:sp>
      <p:sp>
        <p:nvSpPr>
          <p:cNvPr id="17413" name="Zástupný symbol pro obsah 2"/>
          <p:cNvSpPr txBox="1">
            <a:spLocks/>
          </p:cNvSpPr>
          <p:nvPr/>
        </p:nvSpPr>
        <p:spPr bwMode="auto">
          <a:xfrm>
            <a:off x="4429125" y="2214563"/>
            <a:ext cx="211455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venkovní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známý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velké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nová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dobré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špatná</a:t>
            </a:r>
          </a:p>
        </p:txBody>
      </p:sp>
      <p:sp>
        <p:nvSpPr>
          <p:cNvPr id="17414" name="Zástupný symbol pro obsah 2"/>
          <p:cNvSpPr txBox="1">
            <a:spLocks/>
          </p:cNvSpPr>
          <p:nvPr/>
        </p:nvSpPr>
        <p:spPr bwMode="auto">
          <a:xfrm>
            <a:off x="6286500" y="2214563"/>
            <a:ext cx="211455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__sto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s__nárna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pa__ť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teplo__r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u__lec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za__stnání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 rot="16200000" flipH="1">
            <a:off x="2643188" y="3857625"/>
            <a:ext cx="335756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6" name="Obdélník 11"/>
          <p:cNvSpPr>
            <a:spLocks noChangeArrowheads="1"/>
          </p:cNvSpPr>
          <p:nvPr/>
        </p:nvSpPr>
        <p:spPr bwMode="auto">
          <a:xfrm>
            <a:off x="428625" y="214313"/>
            <a:ext cx="85010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Plzeň-Božkov v rámci EU projektu Moderní škola,  autor Jana Boháčová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14300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přídavným jménům utvoř příslovce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00CDB3-4043-411F-AC38-EF3E118DCA77}" type="slidenum">
              <a:rPr lang="cs-CZ"/>
              <a:pPr>
                <a:defRPr/>
              </a:pPr>
              <a:t>5</a:t>
            </a:fld>
            <a:endParaRPr lang="cs-CZ"/>
          </a:p>
        </p:txBody>
      </p:sp>
      <p:graphicFrame>
        <p:nvGraphicFramePr>
          <p:cNvPr id="18466" name="Group 34"/>
          <p:cNvGraphicFramePr>
            <a:graphicFrameLocks noGrp="1"/>
          </p:cNvGraphicFramePr>
          <p:nvPr>
            <p:ph idx="1"/>
          </p:nvPr>
        </p:nvGraphicFramePr>
        <p:xfrm>
          <a:off x="1643063" y="1857375"/>
          <a:ext cx="6215062" cy="4622800"/>
        </p:xfrm>
        <a:graphic>
          <a:graphicData uri="http://schemas.openxmlformats.org/drawingml/2006/table">
            <a:tbl>
              <a:tblPr/>
              <a:tblGrid>
                <a:gridCol w="3141662"/>
                <a:gridCol w="3073400"/>
              </a:tblGrid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zřejmý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jemný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temný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střídmý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dojemný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soukromý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nerozumný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samozřejmý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8464" name="Obdélník 7"/>
          <p:cNvSpPr>
            <a:spLocks noChangeArrowheads="1"/>
          </p:cNvSpPr>
          <p:nvPr/>
        </p:nvSpPr>
        <p:spPr bwMode="auto">
          <a:xfrm>
            <a:off x="428625" y="214313"/>
            <a:ext cx="85010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Plzeň-Božkov v rámci EU projektu Moderní škola,  autor Jana Boháčová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121444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PRACOVNÍ  LIST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8"/>
            <a:ext cx="8229600" cy="37687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pro___nlivé  počasí,  špatná  pa___ť, chová se </a:t>
            </a:r>
          </a:p>
          <a:p>
            <a:pPr>
              <a:buFont typeface="Arial" charset="0"/>
              <a:buNone/>
            </a:pPr>
            <a:r>
              <a:rPr lang="cs-CZ" smtClean="0"/>
              <a:t>nerozu___,  to  je  velké   nedorozu___ní,  má </a:t>
            </a:r>
          </a:p>
          <a:p>
            <a:pPr>
              <a:buFont typeface="Arial" charset="0"/>
              <a:buNone/>
            </a:pPr>
            <a:r>
              <a:rPr lang="cs-CZ" smtClean="0"/>
              <a:t>oči  jako  po___nky,  známá  u___lkyně,  te___</a:t>
            </a:r>
          </a:p>
          <a:p>
            <a:pPr>
              <a:buFont typeface="Arial" charset="0"/>
              <a:buNone/>
            </a:pPr>
            <a:r>
              <a:rPr lang="cs-CZ" smtClean="0"/>
              <a:t>zelená  barva,  mluvil  upří___,  vzpo___la  si</a:t>
            </a:r>
          </a:p>
          <a:p>
            <a:pPr>
              <a:buFont typeface="Arial" charset="0"/>
              <a:buNone/>
            </a:pPr>
            <a:r>
              <a:rPr lang="cs-CZ" smtClean="0"/>
              <a:t>na  nás,  častá   z ___na,  nové  za___stnání,  </a:t>
            </a:r>
          </a:p>
          <a:p>
            <a:pPr>
              <a:buFont typeface="Arial" charset="0"/>
              <a:buNone/>
            </a:pPr>
            <a:r>
              <a:rPr lang="cs-CZ" smtClean="0"/>
              <a:t>brzy  se  set___lo,  ná___stek  ředitele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A32507-4615-46B3-B936-F01C6108FDD6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428625" y="214313"/>
            <a:ext cx="85010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Plzeň-Božkov v rámci EU projektu Moderní škola,  autor Jana Boháčová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335</Words>
  <Application>Microsoft Office PowerPoint</Application>
  <PresentationFormat>Předvádění na obrazovce (4:3)</PresentationFormat>
  <Paragraphs>89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Calibri</vt:lpstr>
      <vt:lpstr>Arial</vt:lpstr>
      <vt:lpstr>Times New Roman</vt:lpstr>
      <vt:lpstr>Symbol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Chalupa</dc:creator>
  <cp:lastModifiedBy>.</cp:lastModifiedBy>
  <cp:revision>25</cp:revision>
  <dcterms:created xsi:type="dcterms:W3CDTF">2012-12-25T20:43:36Z</dcterms:created>
  <dcterms:modified xsi:type="dcterms:W3CDTF">2013-01-21T09:47:24Z</dcterms:modified>
</cp:coreProperties>
</file>