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6" r:id="rId4"/>
    <p:sldId id="259" r:id="rId5"/>
    <p:sldId id="260" r:id="rId6"/>
    <p:sldId id="261" r:id="rId7"/>
    <p:sldId id="262" r:id="rId8"/>
    <p:sldId id="257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C91601-0623-498F-AFD8-FDB764A3D321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76710E-32A5-45F1-BC21-9A8B28A155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667F32-DD46-4081-986F-033AACE8B48B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cs-CZ" smtClean="0"/>
              <a:t>Výukový materiál vytvořený ZŠ a MŠ Plzeň- Božkov v rámci EU projektu Moderní škola, autor Iva Zemanová</a:t>
            </a: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A7B0-A5B7-4885-8854-D3701B682E2D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C615F0-0EE0-4DBB-AB7A-B9B76D0404AD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8ED5B-F847-4E5E-ACF6-A8D721214C24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414E2-9661-472D-9334-41617F9AAA73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7DC4C-D591-47F1-9CDA-8970166F5D6B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3307F-CFDF-47B3-9478-26C0F0945D16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C598-8060-4787-91A8-52727168DA2E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2502E-B172-48DD-B89E-9D241B10E9C7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0765C-6D9C-4B53-A6BB-3539073CF2A8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4377-E38F-46BC-AB89-27044CB124C1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97CB8-6F1B-40DC-9709-5F70BF96608A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5F11B1-67A3-4952-A74F-8D5EC9A93E6A}" type="datetime1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CE23B9-00AC-47C4-BDF3-31759C1DDC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28670"/>
            <a:ext cx="8229600" cy="1143008"/>
          </a:xfrm>
        </p:spPr>
        <p:txBody>
          <a:bodyPr>
            <a:noAutofit/>
          </a:bodyPr>
          <a:lstStyle/>
          <a:p>
            <a:r>
              <a:rPr lang="cs-CZ" sz="2400" dirty="0" smtClean="0"/>
              <a:t>Základní a mateřská škola Plzeň – </a:t>
            </a:r>
            <a:r>
              <a:rPr lang="cs-CZ" sz="2400" dirty="0" err="1" smtClean="0"/>
              <a:t>Božkov</a:t>
            </a:r>
            <a:r>
              <a:rPr lang="cs-CZ" sz="2400" dirty="0" smtClean="0"/>
              <a:t>, </a:t>
            </a:r>
            <a:r>
              <a:rPr lang="cs-CZ" sz="2400" dirty="0" err="1" smtClean="0"/>
              <a:t>Vřesinská</a:t>
            </a:r>
            <a:r>
              <a:rPr lang="cs-CZ" sz="2400" dirty="0" smtClean="0"/>
              <a:t> 17, příspěvková organizace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Charakteristika výukového materiálu</a:t>
            </a:r>
            <a:endParaRPr lang="cs-CZ" sz="2400" b="1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571472" y="2714620"/>
          <a:ext cx="8001028" cy="33883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00514"/>
                <a:gridCol w="4000514"/>
              </a:tblGrid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Mgr. Iva Zemanová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11.</a:t>
                      </a:r>
                      <a:r>
                        <a:rPr lang="cs-CZ" baseline="0" dirty="0" smtClean="0"/>
                        <a:t> 1. 2013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Cílová skupina - 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3. třída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Jazyková gramotnost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Předmět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Druh VM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PowerPoint- prezentace, pracovní list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Tematický</a:t>
                      </a:r>
                      <a:r>
                        <a:rPr lang="cs-CZ" baseline="0" dirty="0" smtClean="0"/>
                        <a:t>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Vyjmenovaná</a:t>
                      </a:r>
                      <a:r>
                        <a:rPr lang="cs-CZ" baseline="0" dirty="0" smtClean="0"/>
                        <a:t> slova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Vyjmenovaná</a:t>
                      </a:r>
                      <a:r>
                        <a:rPr lang="cs-CZ" baseline="0" dirty="0" smtClean="0"/>
                        <a:t> slova po 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20FA3-5B55-4BA0-BC8C-C78066979D53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0034" y="285728"/>
            <a:ext cx="82868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Výukový materiál vytvořený ZŠ a MŠ Plzeň – </a:t>
            </a:r>
            <a:r>
              <a:rPr lang="cs-CZ" sz="1400" dirty="0" err="1" smtClean="0"/>
              <a:t>Božkov</a:t>
            </a:r>
            <a:r>
              <a:rPr lang="cs-CZ" sz="1400" dirty="0" smtClean="0"/>
              <a:t> v rámci EU projektu Moderní škola, autor Iva Zemanová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2286000" y="29673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928670"/>
          <a:ext cx="8229600" cy="52875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/>
                <a:gridCol w="4114800"/>
              </a:tblGrid>
              <a:tr h="3714776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cs-CZ" dirty="0" smtClean="0"/>
                        <a:t>Přehled vyjmenovaných slov po m       PowerPoint</a:t>
                      </a:r>
                      <a:r>
                        <a:rPr lang="cs-CZ" baseline="0" dirty="0" smtClean="0"/>
                        <a:t> strana 4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s-CZ" baseline="0" dirty="0" smtClean="0"/>
                        <a:t>Přiřazování vyjmenovaného slova k příbuznému slovu PowerPoint strana 5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s-CZ" baseline="0" dirty="0" smtClean="0"/>
                        <a:t>Rozlišování pravopisu dle významu slov - přehled PowerPoint strana 6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s-CZ" baseline="0" dirty="0" smtClean="0"/>
                        <a:t>Doplňování vhodných slov z nabídky do vět PowerPoint strana 7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s-CZ" baseline="0" dirty="0" smtClean="0"/>
                        <a:t>Ověření pochopení učiva, pracovní list, doplňování i/y PowerPoint strana 8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s-CZ" baseline="0" dirty="0" smtClean="0"/>
                        <a:t>Práce ve skupinách, tvoření vět PowerPoint strana 9</a:t>
                      </a:r>
                    </a:p>
                  </a:txBody>
                  <a:tcPr/>
                </a:tc>
              </a:tr>
              <a:tr h="322458">
                <a:tc>
                  <a:txBody>
                    <a:bodyPr/>
                    <a:lstStyle/>
                    <a:p>
                      <a:r>
                        <a:rPr lang="cs-CZ" smtClean="0"/>
                        <a:t>Citace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Při sestavování výukového materiálu byl použit PowerPoint.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Výukový materiál je dostupný z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www.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zsplzen.bozkov.cz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85720" y="428604"/>
            <a:ext cx="835824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i="1" dirty="0" smtClean="0"/>
              <a:t>Výukový materiál vytvořený ZŠ a MŠ Plzeň –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2853"/>
            <a:ext cx="8029604" cy="357189"/>
          </a:xfrm>
        </p:spPr>
        <p:txBody>
          <a:bodyPr>
            <a:normAutofit/>
          </a:bodyPr>
          <a:lstStyle/>
          <a:p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071678"/>
            <a:ext cx="6400800" cy="2000264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Vyjmenovaná slova po M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42852"/>
            <a:ext cx="8215370" cy="714380"/>
          </a:xfrm>
        </p:spPr>
        <p:txBody>
          <a:bodyPr>
            <a:normAutofit/>
          </a:bodyPr>
          <a:lstStyle/>
          <a:p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>
                <a:solidFill>
                  <a:srgbClr val="00B050"/>
                </a:solidFill>
              </a:rPr>
              <a:t>Přehled vyjmenovaných slov</a:t>
            </a:r>
          </a:p>
          <a:p>
            <a:pPr algn="ctr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my, mýt, myslet, mýlit se, hmyz, myš, hlemýžď, mýtit, zamykat, smýkat,dmýchat, chmýří, nachomýtnout se, Litomyšl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15328" cy="439718"/>
          </a:xfrm>
        </p:spPr>
        <p:txBody>
          <a:bodyPr>
            <a:normAutofit/>
          </a:bodyPr>
          <a:lstStyle/>
          <a:p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Spojte vyjmenované slovo s příbuzným</a:t>
            </a:r>
          </a:p>
          <a:p>
            <a:pPr>
              <a:buNone/>
            </a:pP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643048"/>
          <a:ext cx="6048396" cy="40719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24198"/>
                <a:gridCol w="3024198"/>
              </a:tblGrid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zamykat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umyvadlo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mýtit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hmyzožravec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smyčka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myslet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odmykat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hmyz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myšlenka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smýkat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vymýcený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mýlit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myšák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mýt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neomylný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43890" cy="439718"/>
          </a:xfrm>
        </p:spPr>
        <p:txBody>
          <a:bodyPr>
            <a:normAutofit/>
          </a:bodyPr>
          <a:lstStyle/>
          <a:p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Rozdíly</a:t>
            </a:r>
          </a:p>
          <a:p>
            <a:pPr algn="ctr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24000" y="1928800"/>
          <a:ext cx="6096000" cy="32861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82153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 / všichni /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 / mně /</a:t>
                      </a:r>
                      <a:endParaRPr lang="cs-CZ" dirty="0"/>
                    </a:p>
                  </a:txBody>
                  <a:tcPr/>
                </a:tc>
              </a:tr>
              <a:tr h="82153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Mýt / čistit /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Mít / vlastnit /</a:t>
                      </a:r>
                      <a:endParaRPr lang="cs-CZ" dirty="0"/>
                    </a:p>
                  </a:txBody>
                  <a:tcPr/>
                </a:tc>
              </a:tr>
              <a:tr h="82153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Myla / umývala /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Milá / příjemná /</a:t>
                      </a:r>
                      <a:endParaRPr lang="cs-CZ" dirty="0"/>
                    </a:p>
                  </a:txBody>
                  <a:tcPr/>
                </a:tc>
              </a:tr>
              <a:tr h="82153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Myji / čistím</a:t>
                      </a:r>
                      <a:r>
                        <a:rPr lang="cs-CZ" baseline="0" dirty="0" smtClean="0"/>
                        <a:t> /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Míjí / ubíhá</a:t>
                      </a:r>
                      <a:r>
                        <a:rPr lang="cs-CZ" baseline="0" dirty="0" smtClean="0"/>
                        <a:t> /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829576" cy="368280"/>
          </a:xfrm>
        </p:spPr>
        <p:txBody>
          <a:bodyPr>
            <a:normAutofit/>
          </a:bodyPr>
          <a:lstStyle/>
          <a:p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</a:t>
            </a:r>
            <a:r>
              <a:rPr lang="cs-CZ" sz="1200" i="1" dirty="0"/>
              <a:t>I</a:t>
            </a:r>
            <a:r>
              <a:rPr lang="cs-CZ" sz="1200" i="1" dirty="0" smtClean="0"/>
              <a:t>va Zemanová</a:t>
            </a:r>
            <a:endParaRPr lang="cs-CZ" sz="1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</a:rPr>
              <a:t>Doplňte vhodné slovo do věty</a:t>
            </a:r>
          </a:p>
          <a:p>
            <a:pPr algn="ctr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/>
              <a:t>  ____ jsme všichni ve škole. Ráno se ______ studenou vodou. Chtěl bych _______ hodně přátel. Půjčíš ____ pastelku? Moje maminka je moc ______ .  Lidé se na chodníku rychle _______ .  Před jídlem se ruce _________.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Nabídka slov : myjí, My, mi,míjí, umýváme, mít,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                          milá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829576" cy="368280"/>
          </a:xfrm>
        </p:spPr>
        <p:txBody>
          <a:bodyPr>
            <a:normAutofit/>
          </a:bodyPr>
          <a:lstStyle/>
          <a:p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</a:rPr>
              <a:t>Doplňte správně i, í / y, ý</a:t>
            </a:r>
          </a:p>
          <a:p>
            <a:pPr>
              <a:buNone/>
            </a:pPr>
            <a:r>
              <a:rPr lang="cs-CZ" sz="2800" dirty="0" smtClean="0"/>
              <a:t>    Bratr dostal k svátku kopací m-č.  Mezi m_</a:t>
            </a:r>
            <a:r>
              <a:rPr lang="cs-CZ" sz="2800" dirty="0" err="1" smtClean="0"/>
              <a:t>cí</a:t>
            </a:r>
            <a:r>
              <a:rPr lang="cs-CZ" sz="2800" dirty="0" smtClean="0"/>
              <a:t> potřeby patří i m-</a:t>
            </a:r>
            <a:r>
              <a:rPr lang="cs-CZ" sz="2800" dirty="0" err="1" smtClean="0"/>
              <a:t>dlo</a:t>
            </a:r>
            <a:r>
              <a:rPr lang="cs-CZ" sz="2800" dirty="0" smtClean="0"/>
              <a:t>. Dědeček má staré dm-</a:t>
            </a:r>
            <a:r>
              <a:rPr lang="cs-CZ" sz="2800" dirty="0" err="1" smtClean="0"/>
              <a:t>chadlo</a:t>
            </a:r>
            <a:r>
              <a:rPr lang="cs-CZ" sz="2800" dirty="0" smtClean="0"/>
              <a:t>. Chtěla bych m-t hezké vysvědčení. V jaké pohádce byl čert m-</a:t>
            </a:r>
            <a:r>
              <a:rPr lang="cs-CZ" sz="2800" dirty="0" err="1" smtClean="0"/>
              <a:t>slivcem</a:t>
            </a:r>
            <a:r>
              <a:rPr lang="cs-CZ" sz="2800" dirty="0" smtClean="0"/>
              <a:t>? Pijte hodně m-</a:t>
            </a:r>
            <a:r>
              <a:rPr lang="cs-CZ" sz="2800" dirty="0" err="1" smtClean="0"/>
              <a:t>nerálky</a:t>
            </a:r>
            <a:r>
              <a:rPr lang="cs-CZ" sz="2800" dirty="0" smtClean="0"/>
              <a:t>! Mam-</a:t>
            </a:r>
            <a:r>
              <a:rPr lang="cs-CZ" sz="2800" dirty="0" err="1" smtClean="0"/>
              <a:t>nka</a:t>
            </a:r>
            <a:r>
              <a:rPr lang="cs-CZ" sz="2800" dirty="0" smtClean="0"/>
              <a:t> má novou m-</a:t>
            </a:r>
            <a:r>
              <a:rPr lang="cs-CZ" sz="2800" dirty="0" err="1" smtClean="0"/>
              <a:t>sku</a:t>
            </a:r>
            <a:r>
              <a:rPr lang="cs-CZ" sz="2800" dirty="0" smtClean="0"/>
              <a:t>. Kom-</a:t>
            </a:r>
            <a:r>
              <a:rPr lang="cs-CZ" sz="2800" dirty="0" err="1" smtClean="0"/>
              <a:t>ník</a:t>
            </a:r>
            <a:r>
              <a:rPr lang="cs-CZ" sz="2800" dirty="0" smtClean="0"/>
              <a:t> vylezl na vysoký kom-n. Pampeliška má bílé </a:t>
            </a:r>
            <a:r>
              <a:rPr lang="cs-CZ" sz="2800" dirty="0" err="1" smtClean="0"/>
              <a:t>chm</a:t>
            </a:r>
            <a:r>
              <a:rPr lang="cs-CZ" sz="2800" dirty="0" smtClean="0"/>
              <a:t>-</a:t>
            </a:r>
            <a:r>
              <a:rPr lang="cs-CZ" sz="2800" dirty="0" err="1" smtClean="0"/>
              <a:t>ří</a:t>
            </a:r>
            <a:r>
              <a:rPr lang="cs-CZ" sz="2800" dirty="0" smtClean="0"/>
              <a:t>. Dnes se už m-je nádobí v m-</a:t>
            </a:r>
            <a:r>
              <a:rPr lang="cs-CZ" sz="2800" dirty="0" err="1" smtClean="0"/>
              <a:t>čce</a:t>
            </a:r>
            <a:r>
              <a:rPr lang="cs-CZ" sz="2800" dirty="0" smtClean="0"/>
              <a:t>. Navštívili jsme město Vysoké M-to. M-</a:t>
            </a:r>
            <a:r>
              <a:rPr lang="cs-CZ" sz="2800" dirty="0" err="1" smtClean="0"/>
              <a:t>loš</a:t>
            </a:r>
            <a:r>
              <a:rPr lang="cs-CZ" sz="2800" dirty="0" smtClean="0"/>
              <a:t>  udělal kolem </a:t>
            </a:r>
            <a:r>
              <a:rPr lang="cs-CZ" sz="2800" dirty="0" err="1" smtClean="0"/>
              <a:t>sm</a:t>
            </a:r>
            <a:r>
              <a:rPr lang="cs-CZ" sz="2800" dirty="0" smtClean="0"/>
              <a:t>-k. </a:t>
            </a:r>
            <a:r>
              <a:rPr lang="cs-CZ" sz="2800" dirty="0" err="1" smtClean="0"/>
              <a:t>Nepřem</a:t>
            </a:r>
            <a:r>
              <a:rPr lang="cs-CZ" sz="2800" dirty="0" smtClean="0"/>
              <a:t>-</a:t>
            </a:r>
            <a:r>
              <a:rPr lang="cs-CZ" sz="2800" dirty="0" err="1" smtClean="0"/>
              <a:t>šlel</a:t>
            </a:r>
            <a:r>
              <a:rPr lang="cs-CZ" sz="2800" dirty="0" smtClean="0"/>
              <a:t> a jeho nám-</a:t>
            </a:r>
            <a:r>
              <a:rPr lang="cs-CZ" sz="2800" dirty="0" err="1" smtClean="0"/>
              <a:t>tka</a:t>
            </a:r>
            <a:r>
              <a:rPr lang="cs-CZ" sz="2800" dirty="0" smtClean="0"/>
              <a:t> byla m-</a:t>
            </a:r>
            <a:r>
              <a:rPr lang="cs-CZ" sz="2800" dirty="0" err="1" smtClean="0"/>
              <a:t>lná</a:t>
            </a:r>
            <a:r>
              <a:rPr lang="cs-CZ" sz="2800" dirty="0" smtClean="0"/>
              <a:t>.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286512" y="5286388"/>
            <a:ext cx="1143008" cy="107157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72452" cy="296842"/>
          </a:xfrm>
        </p:spPr>
        <p:txBody>
          <a:bodyPr>
            <a:normAutofit/>
          </a:bodyPr>
          <a:lstStyle/>
          <a:p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</a:rPr>
              <a:t>Tvořte věty s těmito slovy</a:t>
            </a:r>
          </a:p>
          <a:p>
            <a:pPr algn="ctr"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7" name="Výbuch 2 6"/>
          <p:cNvSpPr/>
          <p:nvPr/>
        </p:nvSpPr>
        <p:spPr>
          <a:xfrm>
            <a:off x="785786" y="1428736"/>
            <a:ext cx="7358114" cy="492922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Myslivec    Ochomýtat se    Litomyšl</a:t>
            </a:r>
          </a:p>
          <a:p>
            <a:pPr algn="ctr"/>
            <a:r>
              <a:rPr lang="cs-CZ" dirty="0" smtClean="0"/>
              <a:t>Mýt</a:t>
            </a:r>
          </a:p>
          <a:p>
            <a:pPr algn="ctr"/>
            <a:r>
              <a:rPr lang="cs-CZ" dirty="0" smtClean="0"/>
              <a:t>Mýval</a:t>
            </a:r>
          </a:p>
          <a:p>
            <a:pPr algn="ctr"/>
            <a:r>
              <a:rPr lang="cs-CZ" dirty="0" smtClean="0"/>
              <a:t>Míval</a:t>
            </a:r>
          </a:p>
          <a:p>
            <a:pPr algn="ctr"/>
            <a:r>
              <a:rPr lang="cs-CZ" dirty="0" smtClean="0"/>
              <a:t>Zamyká   Milá</a:t>
            </a:r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23B9-00AC-47C4-BDF3-31759C1DDC1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583</Words>
  <Application>Microsoft Office PowerPoint</Application>
  <PresentationFormat>Předvádění na obrazovce (4:3)</PresentationFormat>
  <Paragraphs>93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Základní a mateřská škola Plzeň – Božkov, Vřesinská 17, příspěvková organizace  Charakteristika výukového materiálu</vt:lpstr>
      <vt:lpstr>Snímek 2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vytvořený ZŠ a MŠ Plzeň - Božkov v rámci EU projektu Moderní škola, autor Iva Zemanová</dc:title>
  <dc:creator>uživatel</dc:creator>
  <cp:lastModifiedBy>uživatel</cp:lastModifiedBy>
  <cp:revision>17</cp:revision>
  <dcterms:created xsi:type="dcterms:W3CDTF">2013-01-13T13:26:09Z</dcterms:created>
  <dcterms:modified xsi:type="dcterms:W3CDTF">2013-02-12T17:17:39Z</dcterms:modified>
</cp:coreProperties>
</file>