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0443" autoAdjust="0"/>
  </p:normalViewPr>
  <p:slideViewPr>
    <p:cSldViewPr>
      <p:cViewPr varScale="1">
        <p:scale>
          <a:sx n="98" d="100"/>
          <a:sy n="98" d="100"/>
        </p:scale>
        <p:origin x="-3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608951D-6387-453A-B461-F7348CECC471}" type="datetimeFigureOut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1CA6F25-C046-41B7-8A80-7BC34D148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3993880-5091-4437-A7E5-064221277FB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  <p:sp>
        <p:nvSpPr>
          <p:cNvPr id="15364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Výukový materiál vytvořený ZŠ a MŠ Plzeň- Božkov v rámci EU projektu Moderní škola, autor Iva Zemanová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3CE25-7709-48E7-8624-BBEFA89D7351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363E2-9F01-42BC-9B58-B4F318743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45ADB-F264-4E31-B3AD-28082C4738CD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64449-ED60-4060-ABCE-9BA8D6D20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28E79-1F08-4F55-A450-D27A8E178F69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7EC09-7342-4BAF-B85D-06229CAE9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3E8169-F1FE-40DB-A0E8-9A149F19ED7D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4DBDA-2625-43F4-A333-192DB9B702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DC9D3-3BF2-4203-AA1B-5DF8BEED0E2D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B8562-89E6-4EBC-B143-9C06BD7E4D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0CD1E-F8B3-4759-B62F-4D8BA5E30204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F34FF-6057-451F-BF32-5AA4E78D0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86157-43D7-4197-A991-870B5845EB92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6CA37-E281-47E2-9DF1-231DBF904F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8ED15-0BD0-440D-BBF5-C61ABAC58105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EB9AE-E159-41F7-B0D3-17E354C8B2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3DCF3-BBFA-4694-87DD-03E3D3A384F9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E9EDD-D6EF-47E9-8625-E14D89ABE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C7FC6-15A1-4157-95A5-34BDC179F431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5BB49-EE87-497C-91B3-54419FA54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E785C-1810-4401-B7A6-03C74ABA557C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A0112-E845-4DD1-BDB6-FF3CCCD8E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56AA7B-85C6-40D7-B3DE-294D0348A8BB}" type="datetime1">
              <a:rPr lang="cs-CZ"/>
              <a:pPr>
                <a:defRPr/>
              </a:pPr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FF63D1-8C34-49BA-A449-9D7914100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928688"/>
            <a:ext cx="8229600" cy="1143000"/>
          </a:xfrm>
        </p:spPr>
        <p:txBody>
          <a:bodyPr/>
          <a:lstStyle/>
          <a:p>
            <a:pPr eaLnBrk="1" hangingPunct="1"/>
            <a:r>
              <a:rPr lang="cs-CZ" sz="2400" smtClean="0"/>
              <a:t>Základní a mateřská škola Plzeň – Božkov, Vřesinská 17, příspěvková organizace</a:t>
            </a:r>
            <a:br>
              <a:rPr lang="cs-CZ" sz="2400" smtClean="0"/>
            </a:b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b="1" smtClean="0"/>
              <a:t>Charakteristika výukového materiálu</a:t>
            </a: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571500" y="2714625"/>
          <a:ext cx="8001028" cy="3388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00514"/>
                <a:gridCol w="4000514"/>
              </a:tblGrid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Iva Zemanová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aseline="0" smtClean="0"/>
                        <a:t>7. </a:t>
                      </a:r>
                      <a:r>
                        <a:rPr lang="cs-CZ" baseline="0" dirty="0" smtClean="0"/>
                        <a:t>2. 2013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Cílová skupina - 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3. třída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Jazyková gramotnost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Druh VM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PowerPoint- prezentace, pracovní list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Tematický</a:t>
                      </a:r>
                      <a:r>
                        <a:rPr lang="cs-CZ" baseline="0" dirty="0" smtClean="0"/>
                        <a:t>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</a:tr>
              <a:tr h="423547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Vyjmenovaná</a:t>
                      </a:r>
                      <a:r>
                        <a:rPr lang="cs-CZ" baseline="0" dirty="0" smtClean="0"/>
                        <a:t> slova po 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608B9-5448-4C41-9562-ABAEB4FFC557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14368" name="TextovéPole 4"/>
          <p:cNvSpPr txBox="1">
            <a:spLocks noChangeArrowheads="1"/>
          </p:cNvSpPr>
          <p:nvPr/>
        </p:nvSpPr>
        <p:spPr bwMode="auto">
          <a:xfrm>
            <a:off x="500063" y="285750"/>
            <a:ext cx="8286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  <p:sp>
        <p:nvSpPr>
          <p:cNvPr id="14369" name="Obdélník 7"/>
          <p:cNvSpPr>
            <a:spLocks noChangeArrowheads="1"/>
          </p:cNvSpPr>
          <p:nvPr/>
        </p:nvSpPr>
        <p:spPr bwMode="auto">
          <a:xfrm>
            <a:off x="2286000" y="2967038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i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404" name="Group 20"/>
          <p:cNvGraphicFramePr>
            <a:graphicFrameLocks noGrp="1"/>
          </p:cNvGraphicFramePr>
          <p:nvPr>
            <p:ph idx="1"/>
          </p:nvPr>
        </p:nvGraphicFramePr>
        <p:xfrm>
          <a:off x="457200" y="333375"/>
          <a:ext cx="8229600" cy="5740403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35242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Metodický postup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Přehled vyjmenovaných slov po s    PowerPoint strana 4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Přiřazování vyjmenovaného slova k příbuznému slovu PowerPoint strana 5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Rozlišování pravopisu dle významu slov - přehled PowerPoint strana 6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Doplňování vhodných slov z nabídky do vět PowerPoint strana 7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Ověření pochopení učiva, pracovní list, doplňování i/y PowerPoint strana 8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Práce ve skupinách, tvoření vět PowerPoint strana 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16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Citace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Všechny použité obrázky : Klipart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http:/office.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je dostupný 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www.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zsplzen.bozkov.cz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980C95-0EAB-43ED-BE62-EFF5E54DA7A5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16397" name="Obdélník 5"/>
          <p:cNvSpPr>
            <a:spLocks noChangeArrowheads="1"/>
          </p:cNvSpPr>
          <p:nvPr/>
        </p:nvSpPr>
        <p:spPr bwMode="auto">
          <a:xfrm>
            <a:off x="285750" y="0"/>
            <a:ext cx="83581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85800" y="142875"/>
            <a:ext cx="8029575" cy="357188"/>
          </a:xfrm>
        </p:spPr>
        <p:txBody>
          <a:bodyPr/>
          <a:lstStyle/>
          <a:p>
            <a:pPr eaLnBrk="1" hangingPunct="1"/>
            <a:r>
              <a:rPr lang="cs-CZ" sz="1200" i="1" smtClean="0"/>
              <a:t>Výukový materiál vytvořený ZŠ a MŠ Plzeň - Božkov v rámci EU projektu Moderní škola, autor Iva Zemanová</a:t>
            </a:r>
            <a:endParaRPr lang="cs-CZ" sz="1200" smtClean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1371600" y="2071688"/>
            <a:ext cx="6400800" cy="2000250"/>
          </a:xfrm>
        </p:spPr>
        <p:txBody>
          <a:bodyPr/>
          <a:lstStyle/>
          <a:p>
            <a:pPr eaLnBrk="1" hangingPunct="1"/>
            <a:r>
              <a:rPr lang="cs-CZ" sz="6000" smtClean="0">
                <a:solidFill>
                  <a:srgbClr val="7030A0"/>
                </a:solidFill>
              </a:rPr>
              <a:t>Vyjmenovaná slova po S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EFAF80-F5EC-445C-BDAE-CF57278DD575}" type="slidenum">
              <a:rPr lang="cs-CZ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57188" y="142875"/>
            <a:ext cx="8215312" cy="714375"/>
          </a:xfrm>
        </p:spPr>
        <p:txBody>
          <a:bodyPr/>
          <a:lstStyle/>
          <a:p>
            <a:pPr eaLnBrk="1" hangingPunct="1"/>
            <a:r>
              <a:rPr lang="cs-CZ" sz="1200" i="1" smtClean="0"/>
              <a:t>Výukový materiál vytvořený ZŠ a MŠ Plzeň - Božkov v rámci EU projektu Moderní škola, autor Iva Zemanová</a:t>
            </a:r>
            <a:endParaRPr lang="cs-CZ" sz="1200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4400" smtClean="0">
                <a:solidFill>
                  <a:srgbClr val="FFC000"/>
                </a:solidFill>
              </a:rPr>
              <a:t>Přehled vyjmenovaných slov</a:t>
            </a:r>
          </a:p>
          <a:p>
            <a:pPr algn="ctr" eaLnBrk="1" hangingPunct="1">
              <a:buFont typeface="Arial" charset="0"/>
              <a:buNone/>
            </a:pPr>
            <a:endParaRPr lang="cs-CZ" smtClean="0">
              <a:solidFill>
                <a:srgbClr val="00B050"/>
              </a:solidFill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4000" smtClean="0">
                <a:solidFill>
                  <a:srgbClr val="7030A0"/>
                </a:solidFill>
              </a:rPr>
              <a:t> </a:t>
            </a:r>
            <a:r>
              <a:rPr lang="cs-CZ" sz="4000" smtClean="0">
                <a:solidFill>
                  <a:srgbClr val="7030A0"/>
                </a:solidFill>
                <a:latin typeface="Arial" charset="0"/>
              </a:rPr>
              <a:t>Syn, sytý, sýr, syrový, sychravý, usychat, sýkora, sysel, sýček, syčet, sypat</a:t>
            </a:r>
          </a:p>
          <a:p>
            <a:pPr algn="ctr" eaLnBrk="1" hangingPunct="1">
              <a:buFont typeface="Arial" charset="0"/>
              <a:buNone/>
            </a:pPr>
            <a:endParaRPr lang="cs-CZ" sz="4000" smtClean="0">
              <a:solidFill>
                <a:srgbClr val="7030A0"/>
              </a:solidFill>
              <a:latin typeface="Arial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9F75FE-DE12-4108-A339-AEF5D6F1A856}" type="slidenum">
              <a:rPr lang="cs-CZ"/>
              <a:pPr>
                <a:defRPr/>
              </a:pPr>
              <a:t>4</a:t>
            </a:fld>
            <a:endParaRPr lang="cs-CZ"/>
          </a:p>
        </p:txBody>
      </p:sp>
      <p:pic>
        <p:nvPicPr>
          <p:cNvPr id="18436" name="Picture 3" descr="C:\Users\uživatel\AppData\Local\Temp\MM900395727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4929188"/>
            <a:ext cx="1419225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15300" cy="439737"/>
          </a:xfrm>
        </p:spPr>
        <p:txBody>
          <a:bodyPr/>
          <a:lstStyle/>
          <a:p>
            <a:pPr eaLnBrk="1" hangingPunct="1"/>
            <a:r>
              <a:rPr lang="cs-CZ" sz="1200" i="1" smtClean="0"/>
              <a:t>Výukový materiál vytvořený ZŠ a MŠ Plzeň - Božkov v rámci EU projektu Moderní škola, autor Iva Zemanová</a:t>
            </a:r>
            <a:endParaRPr lang="cs-CZ" sz="1200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2800" smtClean="0">
                <a:solidFill>
                  <a:srgbClr val="7030A0"/>
                </a:solidFill>
              </a:rPr>
              <a:t>Spojte vyjmenované slovo s příbuzným</a:t>
            </a:r>
          </a:p>
          <a:p>
            <a:pPr eaLnBrk="1" hangingPunct="1">
              <a:buFont typeface="Arial" charset="0"/>
              <a:buNone/>
            </a:pPr>
            <a:endParaRPr lang="cs-CZ" sz="280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643063"/>
          <a:ext cx="6048396" cy="40719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24198"/>
                <a:gridCol w="3024198"/>
              </a:tblGrid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nesýčkuj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syn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synovec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sychravý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nezasyčela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sytý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sychravo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sýr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zásyp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sýček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nasycený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sypat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syreček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syčet</a:t>
                      </a:r>
                      <a:endParaRPr lang="cs-CZ" dirty="0"/>
                    </a:p>
                  </a:txBody>
                  <a:tcPr/>
                </a:tc>
              </a:tr>
              <a:tr h="50899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dosychala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usychat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28CF17-7D1D-4154-BB67-522D6243C2B1}" type="slidenum">
              <a:rPr lang="cs-CZ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43863" cy="439737"/>
          </a:xfrm>
        </p:spPr>
        <p:txBody>
          <a:bodyPr/>
          <a:lstStyle/>
          <a:p>
            <a:pPr eaLnBrk="1" hangingPunct="1"/>
            <a:r>
              <a:rPr lang="cs-CZ" sz="1200" i="1" smtClean="0"/>
              <a:t>Výukový materiál vytvořený ZŠ a MŠ Plzeň - Božkov v rámci EU projektu Moderní škola, autor Iva Zemanová</a:t>
            </a:r>
            <a:endParaRPr lang="cs-CZ" sz="1200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1974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rgbClr val="FFC000"/>
                </a:solidFill>
              </a:rPr>
              <a:t>Rozdíly</a:t>
            </a:r>
          </a:p>
          <a:p>
            <a:pPr algn="ctr" eaLnBrk="1" hangingPunct="1">
              <a:buFont typeface="Arial" charset="0"/>
              <a:buNone/>
            </a:pPr>
            <a:endParaRPr lang="cs-CZ" smtClean="0">
              <a:solidFill>
                <a:srgbClr val="FF0000"/>
              </a:solidFill>
            </a:endParaRPr>
          </a:p>
        </p:txBody>
      </p:sp>
      <p:graphicFrame>
        <p:nvGraphicFramePr>
          <p:cNvPr id="20502" name="Group 22"/>
          <p:cNvGraphicFramePr>
            <a:graphicFrameLocks noGrp="1"/>
          </p:cNvGraphicFramePr>
          <p:nvPr/>
        </p:nvGraphicFramePr>
        <p:xfrm>
          <a:off x="1524000" y="1928813"/>
          <a:ext cx="6096000" cy="328930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Sýr/ pokrm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Síra/ žlutý nerost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Sypat/ mouku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Sípat/ špatně mluvit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Sytý/ plný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Síti/ v rybářské síti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U syna/ na návštěvě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Usíná/ jde spát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5C4DA9-2877-472E-A08E-477826114F55}" type="slidenum">
              <a:rPr lang="cs-CZ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50" cy="368300"/>
          </a:xfrm>
        </p:spPr>
        <p:txBody>
          <a:bodyPr/>
          <a:lstStyle/>
          <a:p>
            <a:pPr eaLnBrk="1" hangingPunct="1"/>
            <a:r>
              <a:rPr lang="cs-CZ" sz="1200" i="1" smtClean="0"/>
              <a:t>Výukový materiál vytvořený ZŠ a MŠ Plzeň - Božkov v rámci EU projektu Moderní škola, autor Iva Zemanová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rgbClr val="7030A0"/>
                </a:solidFill>
              </a:rPr>
              <a:t>Doplňte vhodné slovo do věty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  </a:t>
            </a:r>
            <a:r>
              <a:rPr lang="cs-CZ" sz="2000" smtClean="0">
                <a:latin typeface="Arial" charset="0"/>
              </a:rPr>
              <a:t>Myška má kus ……………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Hořlavý nerost je ……………..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Po jídle jsem už  ……………..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Rybář má v lodi mnoho ……………..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Nemůže mluvit, proto ……………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Maminka ………… cukr na koláč.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Malé dítě večer brzy …………….</a:t>
            </a: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V pokoji u ………….. je mnoho autíček.</a:t>
            </a:r>
          </a:p>
          <a:p>
            <a:pPr eaLnBrk="1" hangingPunct="1"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000" smtClean="0">
                <a:solidFill>
                  <a:srgbClr val="800080"/>
                </a:solidFill>
                <a:latin typeface="Arial" charset="0"/>
              </a:rPr>
              <a:t>   sýra, syna, usíná, síra, sytý, sype, sítí, sípá</a:t>
            </a:r>
          </a:p>
          <a:p>
            <a:pPr eaLnBrk="1" hangingPunct="1">
              <a:buFont typeface="Arial" charset="0"/>
              <a:buNone/>
            </a:pPr>
            <a:endParaRPr lang="cs-CZ" sz="2000" smtClean="0">
              <a:solidFill>
                <a:srgbClr val="800080"/>
              </a:solidFill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   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solidFill>
                <a:srgbClr val="00B05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7030A0"/>
                </a:solidFill>
              </a:rPr>
              <a:t>   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C5C45D-56C0-4444-B211-92202452EC9E}" type="slidenum">
              <a:rPr lang="cs-CZ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29550" cy="368300"/>
          </a:xfrm>
        </p:spPr>
        <p:txBody>
          <a:bodyPr/>
          <a:lstStyle/>
          <a:p>
            <a:pPr eaLnBrk="1" hangingPunct="1"/>
            <a:r>
              <a:rPr lang="cs-CZ" sz="1200" i="1" smtClean="0"/>
              <a:t>Výukový materiál vytvořený ZŠ a MŠ Plzeň - Božkov v rámci EU projektu Moderní škola, autor Iva Zemanová</a:t>
            </a:r>
            <a:endParaRPr lang="cs-CZ" sz="1200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mtClean="0">
                <a:solidFill>
                  <a:srgbClr val="FFC000"/>
                </a:solidFill>
              </a:rPr>
              <a:t>Doplňte správně i, í / y, ý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S-rová zelenina je zdravá. Dnes je s-chravý den. Jirka má velkou s-lu. S-ra hoří modrým plamenem. Po obědě jsou děti s-té. S-sel si dělá zásoby na zimu. Třásl se jako os-ka. Rodiče mají dva s-ny. Zaslechli jsme s-kot hada. Na zámku byly přes-pací hodiny. K svačině jsme měli s-rovou pomazánku.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3CD1D2-C89A-41D1-AE30-0EACAF003F34}" type="slidenum">
              <a:rPr lang="cs-CZ"/>
              <a:pPr>
                <a:defRPr/>
              </a:pPr>
              <a:t>8</a:t>
            </a:fld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286500" y="5286375"/>
            <a:ext cx="1143000" cy="107156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72425" cy="511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i="1" dirty="0" smtClean="0"/>
              <a:t>Výukový materiál vytvořený ZŠ a MŠ Plzeň -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br>
              <a:rPr lang="cs-CZ" sz="1200" i="1" dirty="0" smtClean="0"/>
            </a:br>
            <a:r>
              <a:rPr lang="cs-CZ" sz="1200" i="1" dirty="0" smtClean="0"/>
              <a:t/>
            </a:r>
            <a:br>
              <a:rPr lang="cs-CZ" sz="1200" i="1" dirty="0" smtClean="0"/>
            </a:br>
            <a:r>
              <a:rPr lang="cs-CZ" sz="2700" i="1" dirty="0" smtClean="0">
                <a:solidFill>
                  <a:srgbClr val="7030A0"/>
                </a:solidFill>
              </a:rPr>
              <a:t>Najdi vhodné vyjmenované slovo k obrázku a utvoř  s ním věty</a:t>
            </a:r>
            <a:endParaRPr lang="cs-CZ" sz="2700" dirty="0">
              <a:solidFill>
                <a:srgbClr val="7030A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B2BB59-396F-4C7B-BB32-686DF150044C}" type="slidenum">
              <a:rPr lang="cs-CZ"/>
              <a:pPr>
                <a:defRPr/>
              </a:pPr>
              <a:t>9</a:t>
            </a:fld>
            <a:endParaRPr lang="cs-CZ"/>
          </a:p>
        </p:txBody>
      </p:sp>
      <p:pic>
        <p:nvPicPr>
          <p:cNvPr id="23555" name="Picture 4" descr="C:\Users\uživatel\Desktop\MC900109229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3429000"/>
            <a:ext cx="2428875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5" descr="C:\Users\uživatel\Desktop\MC900057213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" y="1785938"/>
            <a:ext cx="2286000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6" descr="C:\Users\UIVATE~1\AppData\Local\Temp\MC900441776.PNG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6115050" y="4572000"/>
            <a:ext cx="1957388" cy="1957388"/>
          </a:xfrm>
        </p:spPr>
      </p:pic>
      <p:pic>
        <p:nvPicPr>
          <p:cNvPr id="23558" name="Picture 8" descr="C:\Users\uživatel\AppData\Local\Temp\MM910001066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75" y="1785938"/>
            <a:ext cx="3000375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9" descr="C:\Users\UIVATE~1\AppData\Local\Temp\MP90007861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43625" y="1857375"/>
            <a:ext cx="23860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10" descr="C:\Users\UIVATE~1\AppData\Local\Temp\MP90044244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875" y="4786313"/>
            <a:ext cx="20002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565</Words>
  <Application>Microsoft Office PowerPoint</Application>
  <PresentationFormat>Předvádění na obrazovce (4:3)</PresentationFormat>
  <Paragraphs>97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Základní a mateřská škola Plzeň – Božkov, Vřesinská 17, příspěvková organizace  Charakteristika výukového materiálu</vt:lpstr>
      <vt:lpstr>Snímek 2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</vt:lpstr>
      <vt:lpstr>Výukový materiál vytvořený ZŠ a MŠ Plzeň - Božkov v rámci EU projektu Moderní škola, autor Iva Zemanová  Najdi vhodné vyjmenované slovo k obrázku a utvoř  s ním věty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vytvořený ZŠ a MŠ Plzeň - Božkov v rámci EU projektu Moderní škola, autor Iva Zemanová</dc:title>
  <dc:creator>uživatel</dc:creator>
  <cp:lastModifiedBy>uživatel</cp:lastModifiedBy>
  <cp:revision>36</cp:revision>
  <dcterms:created xsi:type="dcterms:W3CDTF">2013-01-13T13:26:09Z</dcterms:created>
  <dcterms:modified xsi:type="dcterms:W3CDTF">2013-02-12T17:19:53Z</dcterms:modified>
</cp:coreProperties>
</file>