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9"/>
  </p:notesMasterIdLst>
  <p:sldIdLst>
    <p:sldId id="264" r:id="rId2"/>
    <p:sldId id="260" r:id="rId3"/>
    <p:sldId id="256" r:id="rId4"/>
    <p:sldId id="258" r:id="rId5"/>
    <p:sldId id="257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VY_32_INOVACE_01_CJ_09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CJ -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1.B – Písmeno L,l, slabiky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C00987-3FD1-4700-998D-E3F21428CF5B}" type="presOf" srcId="{B651F6E3-6281-48DB-9319-2AEAFDAE7572}" destId="{6BB5E863-4638-4E1D-BFDE-399D028AC4ED}" srcOrd="1" destOrd="0" presId="urn:microsoft.com/office/officeart/2005/8/layout/target3"/>
    <dgm:cxn modelId="{039C2914-5EFF-489B-8FCD-898656B72C26}" type="presOf" srcId="{4C35D32F-0EAB-4CD7-82EE-45574DC2A586}" destId="{890E4F0B-2866-4A3F-A3C7-2A14B1797930}" srcOrd="1" destOrd="0" presId="urn:microsoft.com/office/officeart/2005/8/layout/target3"/>
    <dgm:cxn modelId="{CC1FA479-76B9-41A6-88FB-4514E83A2F6A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7752A4-0181-4BB9-8A8D-BC1A1E5D632D}" type="presOf" srcId="{4C35D32F-0EAB-4CD7-82EE-45574DC2A586}" destId="{8BEBB6EC-1DAA-4CAC-8A25-BC0FCBD5DBD5}" srcOrd="0" destOrd="0" presId="urn:microsoft.com/office/officeart/2005/8/layout/target3"/>
    <dgm:cxn modelId="{E777068D-C917-4DC0-A5CC-A808EF8CA187}" type="presOf" srcId="{D1B46980-6531-4606-95E6-44980827E919}" destId="{6140AFEC-043D-4C43-A2F9-D0F5331DF3A3}" srcOrd="0" destOrd="0" presId="urn:microsoft.com/office/officeart/2005/8/layout/target3"/>
    <dgm:cxn modelId="{C7D85A26-4603-48EA-9174-F235921CA46F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5B15A-5F13-4B66-BEF3-779AAD19DBA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7B0680-196A-4736-BE99-4FD4711D9273}" type="presOf" srcId="{D1D4F407-5343-4D3F-B5B9-D407B03CAEB4}" destId="{D005CE8C-CC26-4C3E-AC11-E15060ECD759}" srcOrd="0" destOrd="0" presId="urn:microsoft.com/office/officeart/2005/8/layout/target3"/>
    <dgm:cxn modelId="{E180ED79-E2C6-40AD-9F01-C7ED158D7FEB}" type="presOf" srcId="{D8197B8C-B260-4A16-BDF4-0947B075E274}" destId="{5A5FFA88-C948-4069-8E93-59FA12366E83}" srcOrd="1" destOrd="0" presId="urn:microsoft.com/office/officeart/2005/8/layout/target3"/>
    <dgm:cxn modelId="{FBF6D7B5-0A13-45E3-8A49-7927736E5A1C}" type="presOf" srcId="{757F3AB3-0718-4624-B441-E567A8F0AB56}" destId="{333A1088-737F-45CB-B68E-254E46348037}" srcOrd="0" destOrd="0" presId="urn:microsoft.com/office/officeart/2005/8/layout/target3"/>
    <dgm:cxn modelId="{4B866A53-4A6F-4CD3-845B-F04F7202C83F}" type="presOf" srcId="{D1D4F407-5343-4D3F-B5B9-D407B03CAEB4}" destId="{AED2198E-93D5-4001-81B4-73124B309672}" srcOrd="1" destOrd="0" presId="urn:microsoft.com/office/officeart/2005/8/layout/target3"/>
    <dgm:cxn modelId="{224EF8E5-3D88-4757-B119-B9FE98283E69}" type="presParOf" srcId="{333A1088-737F-45CB-B68E-254E46348037}" destId="{F5ABB229-8D3B-4694-996A-96F23CF14429}" srcOrd="0" destOrd="0" presId="urn:microsoft.com/office/officeart/2005/8/layout/target3"/>
    <dgm:cxn modelId="{59F77217-D6E8-4EB9-8E78-5A34B8DD1484}" type="presParOf" srcId="{333A1088-737F-45CB-B68E-254E46348037}" destId="{F41139FD-01EE-4571-8B17-4FB00FC51163}" srcOrd="1" destOrd="0" presId="urn:microsoft.com/office/officeart/2005/8/layout/target3"/>
    <dgm:cxn modelId="{51FD29D7-8D71-4C8E-A9CC-514425B75877}" type="presParOf" srcId="{333A1088-737F-45CB-B68E-254E46348037}" destId="{D005CE8C-CC26-4C3E-AC11-E15060ECD759}" srcOrd="2" destOrd="0" presId="urn:microsoft.com/office/officeart/2005/8/layout/target3"/>
    <dgm:cxn modelId="{D273F47D-8156-487F-AD2D-D3C893511DC1}" type="presParOf" srcId="{333A1088-737F-45CB-B68E-254E46348037}" destId="{2C702D82-9B77-49B7-9568-BB8EB47C3372}" srcOrd="3" destOrd="0" presId="urn:microsoft.com/office/officeart/2005/8/layout/target3"/>
    <dgm:cxn modelId="{2BB2376F-9ACC-4D64-A6C9-0278CB93F755}" type="presParOf" srcId="{333A1088-737F-45CB-B68E-254E46348037}" destId="{A52A0455-90FF-4808-ABD0-F02540D31D5A}" srcOrd="4" destOrd="0" presId="urn:microsoft.com/office/officeart/2005/8/layout/target3"/>
    <dgm:cxn modelId="{3AD0E104-885C-4F06-9CD3-96C6287A7EFA}" type="presParOf" srcId="{333A1088-737F-45CB-B68E-254E46348037}" destId="{6140AFEC-043D-4C43-A2F9-D0F5331DF3A3}" srcOrd="5" destOrd="0" presId="urn:microsoft.com/office/officeart/2005/8/layout/target3"/>
    <dgm:cxn modelId="{B302813B-3F0C-41FA-85CB-041FBB1761E6}" type="presParOf" srcId="{333A1088-737F-45CB-B68E-254E46348037}" destId="{9358AC05-5D7D-4327-9F80-1AD486AEA664}" srcOrd="6" destOrd="0" presId="urn:microsoft.com/office/officeart/2005/8/layout/target3"/>
    <dgm:cxn modelId="{CCB40091-DD71-483F-9B63-FFD52CEA2284}" type="presParOf" srcId="{333A1088-737F-45CB-B68E-254E46348037}" destId="{313FC574-E1CD-4FB4-B054-0B805CE0447D}" srcOrd="7" destOrd="0" presId="urn:microsoft.com/office/officeart/2005/8/layout/target3"/>
    <dgm:cxn modelId="{4DD83540-18A2-4BD3-80C8-8A88C3D6A245}" type="presParOf" srcId="{333A1088-737F-45CB-B68E-254E46348037}" destId="{619D679B-A015-4ECF-8348-D1034C574F40}" srcOrd="8" destOrd="0" presId="urn:microsoft.com/office/officeart/2005/8/layout/target3"/>
    <dgm:cxn modelId="{AA829896-1F8B-4EA6-914C-6A5C68D99D8C}" type="presParOf" srcId="{333A1088-737F-45CB-B68E-254E46348037}" destId="{322283A8-4A27-4CDA-BAE3-F381106A9174}" srcOrd="9" destOrd="0" presId="urn:microsoft.com/office/officeart/2005/8/layout/target3"/>
    <dgm:cxn modelId="{27712514-0FBB-4EFA-9CF6-64504FD51A78}" type="presParOf" srcId="{333A1088-737F-45CB-B68E-254E46348037}" destId="{FFC9F71D-1B4F-4AD9-A4A6-86ADEFC8AF5C}" srcOrd="10" destOrd="0" presId="urn:microsoft.com/office/officeart/2005/8/layout/target3"/>
    <dgm:cxn modelId="{A9B1A5EF-5F08-497C-B7B8-7FE5C799B28A}" type="presParOf" srcId="{333A1088-737F-45CB-B68E-254E46348037}" destId="{25B08C86-7E15-44DC-BE7F-FFB55DD49D12}" srcOrd="11" destOrd="0" presId="urn:microsoft.com/office/officeart/2005/8/layout/target3"/>
    <dgm:cxn modelId="{56109FC1-5531-4840-9731-4F093FF0487C}" type="presParOf" srcId="{333A1088-737F-45CB-B68E-254E46348037}" destId="{76644BE8-9D7C-4C09-B250-3D10AF48CBB7}" srcOrd="12" destOrd="0" presId="urn:microsoft.com/office/officeart/2005/8/layout/target3"/>
    <dgm:cxn modelId="{EB6A54E6-28E0-4749-B5B5-36F0AD5CBE62}" type="presParOf" srcId="{333A1088-737F-45CB-B68E-254E46348037}" destId="{EE85B701-7295-41C0-BA7A-34D3756A2AE6}" srcOrd="13" destOrd="0" presId="urn:microsoft.com/office/officeart/2005/8/layout/target3"/>
    <dgm:cxn modelId="{9AC625B7-A7A4-4E28-A205-BF8AE82C5D2E}" type="presParOf" srcId="{333A1088-737F-45CB-B68E-254E46348037}" destId="{8BEBB6EC-1DAA-4CAC-8A25-BC0FCBD5DBD5}" srcOrd="14" destOrd="0" presId="urn:microsoft.com/office/officeart/2005/8/layout/target3"/>
    <dgm:cxn modelId="{B98EC747-DB50-4FA1-90A3-1D1BEB485454}" type="presParOf" srcId="{333A1088-737F-45CB-B68E-254E46348037}" destId="{AED2198E-93D5-4001-81B4-73124B309672}" srcOrd="15" destOrd="0" presId="urn:microsoft.com/office/officeart/2005/8/layout/target3"/>
    <dgm:cxn modelId="{F751D34D-9E01-4854-A5EC-0159C4902211}" type="presParOf" srcId="{333A1088-737F-45CB-B68E-254E46348037}" destId="{2BE915AB-18AA-4053-B92C-3BFC9ED204BB}" srcOrd="16" destOrd="0" presId="urn:microsoft.com/office/officeart/2005/8/layout/target3"/>
    <dgm:cxn modelId="{F329FBA9-EC0C-4309-B7B4-5F5171F7125B}" type="presParOf" srcId="{333A1088-737F-45CB-B68E-254E46348037}" destId="{6BB5E863-4638-4E1D-BFDE-399D028AC4ED}" srcOrd="17" destOrd="0" presId="urn:microsoft.com/office/officeart/2005/8/layout/target3"/>
    <dgm:cxn modelId="{C5D80007-C6F5-40E3-ADC8-CFE690DA76CA}" type="presParOf" srcId="{333A1088-737F-45CB-B68E-254E46348037}" destId="{5A5FFA88-C948-4069-8E93-59FA12366E83}" srcOrd="18" destOrd="0" presId="urn:microsoft.com/office/officeart/2005/8/layout/target3"/>
    <dgm:cxn modelId="{EDEDEA1D-88EF-4F36-AC80-DBE4ED0BE0D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69E8A9-D79C-42DC-8226-3B2561BBA544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67BFF39-BCAA-45D8-9D95-DEE9B85B2747}">
      <dgm:prSet phldrT="[Text]"/>
      <dgm:spPr/>
      <dgm:t>
        <a:bodyPr/>
        <a:lstStyle/>
        <a:p>
          <a:r>
            <a:rPr lang="cs-CZ" dirty="0" err="1" smtClean="0"/>
            <a:t>le</a:t>
          </a:r>
          <a:endParaRPr lang="cs-CZ" dirty="0"/>
        </a:p>
      </dgm:t>
    </dgm:pt>
    <dgm:pt modelId="{A798583D-D48A-4B8B-B3AA-DA3140FC6006}" type="parTrans" cxnId="{3C93D057-80F2-42D2-94B8-A440262760A4}">
      <dgm:prSet/>
      <dgm:spPr/>
      <dgm:t>
        <a:bodyPr/>
        <a:lstStyle/>
        <a:p>
          <a:endParaRPr lang="cs-CZ"/>
        </a:p>
      </dgm:t>
    </dgm:pt>
    <dgm:pt modelId="{4C274B93-C219-47E0-9A7C-16AFA5E813AA}" type="sibTrans" cxnId="{3C93D057-80F2-42D2-94B8-A440262760A4}">
      <dgm:prSet/>
      <dgm:spPr/>
      <dgm:t>
        <a:bodyPr/>
        <a:lstStyle/>
        <a:p>
          <a:endParaRPr lang="cs-CZ"/>
        </a:p>
      </dgm:t>
    </dgm:pt>
    <dgm:pt modelId="{06A900AF-1C5D-449C-B4E2-D0C9AE716910}">
      <dgm:prSet phldrT="[Text]"/>
      <dgm:spPr/>
      <dgm:t>
        <a:bodyPr/>
        <a:lstStyle/>
        <a:p>
          <a:r>
            <a:rPr lang="cs-CZ" dirty="0" smtClean="0"/>
            <a:t>la</a:t>
          </a:r>
          <a:endParaRPr lang="cs-CZ" dirty="0"/>
        </a:p>
      </dgm:t>
    </dgm:pt>
    <dgm:pt modelId="{2CB76B9A-ED07-4267-88E5-0B0EB7A89518}" type="parTrans" cxnId="{E06DB7E3-6CDA-4628-BE69-5BB736C70F1C}">
      <dgm:prSet/>
      <dgm:spPr/>
      <dgm:t>
        <a:bodyPr/>
        <a:lstStyle/>
        <a:p>
          <a:endParaRPr lang="cs-CZ"/>
        </a:p>
      </dgm:t>
    </dgm:pt>
    <dgm:pt modelId="{E47401AC-F6CA-413D-9A69-6E7DA904B804}" type="sibTrans" cxnId="{E06DB7E3-6CDA-4628-BE69-5BB736C70F1C}">
      <dgm:prSet/>
      <dgm:spPr/>
      <dgm:t>
        <a:bodyPr/>
        <a:lstStyle/>
        <a:p>
          <a:endParaRPr lang="cs-CZ"/>
        </a:p>
      </dgm:t>
    </dgm:pt>
    <dgm:pt modelId="{21A47FDB-269A-497B-8D24-4F96D35ED988}">
      <dgm:prSet phldrT="[Text]"/>
      <dgm:spPr/>
      <dgm:t>
        <a:bodyPr/>
        <a:lstStyle/>
        <a:p>
          <a:r>
            <a:rPr lang="cs-CZ" dirty="0" err="1" smtClean="0"/>
            <a:t>lí</a:t>
          </a:r>
          <a:endParaRPr lang="cs-CZ" dirty="0"/>
        </a:p>
      </dgm:t>
    </dgm:pt>
    <dgm:pt modelId="{A7B9212F-DDAB-4FDF-8868-D9067E836C93}" type="parTrans" cxnId="{3A72A8E4-B97A-4052-9478-5F90ECAD54B6}">
      <dgm:prSet/>
      <dgm:spPr/>
      <dgm:t>
        <a:bodyPr/>
        <a:lstStyle/>
        <a:p>
          <a:endParaRPr lang="cs-CZ"/>
        </a:p>
      </dgm:t>
    </dgm:pt>
    <dgm:pt modelId="{4FF4AED0-8C82-437D-965C-F5F2476E194B}" type="sibTrans" cxnId="{3A72A8E4-B97A-4052-9478-5F90ECAD54B6}">
      <dgm:prSet/>
      <dgm:spPr/>
      <dgm:t>
        <a:bodyPr/>
        <a:lstStyle/>
        <a:p>
          <a:endParaRPr lang="cs-CZ"/>
        </a:p>
      </dgm:t>
    </dgm:pt>
    <dgm:pt modelId="{FA714449-6548-4AD7-8255-661690D0C242}">
      <dgm:prSet phldrT="[Text]"/>
      <dgm:spPr/>
      <dgm:t>
        <a:bodyPr/>
        <a:lstStyle/>
        <a:p>
          <a:r>
            <a:rPr lang="cs-CZ" dirty="0" err="1" smtClean="0"/>
            <a:t>Lo</a:t>
          </a:r>
          <a:endParaRPr lang="cs-CZ" dirty="0"/>
        </a:p>
      </dgm:t>
    </dgm:pt>
    <dgm:pt modelId="{DCD84F32-7060-44E6-B5BF-9C07FE479906}" type="parTrans" cxnId="{144BAB6B-FCB5-4F28-A45C-6CC2BEE7DCEB}">
      <dgm:prSet/>
      <dgm:spPr/>
      <dgm:t>
        <a:bodyPr/>
        <a:lstStyle/>
        <a:p>
          <a:endParaRPr lang="cs-CZ"/>
        </a:p>
      </dgm:t>
    </dgm:pt>
    <dgm:pt modelId="{A37F595D-9186-4C2E-B6EB-30D01BBCF8DE}" type="sibTrans" cxnId="{144BAB6B-FCB5-4F28-A45C-6CC2BEE7DCEB}">
      <dgm:prSet/>
      <dgm:spPr/>
      <dgm:t>
        <a:bodyPr/>
        <a:lstStyle/>
        <a:p>
          <a:endParaRPr lang="cs-CZ"/>
        </a:p>
      </dgm:t>
    </dgm:pt>
    <dgm:pt modelId="{A7795DC6-645E-4C9A-9257-BA017876639E}">
      <dgm:prSet phldrT="[Text]"/>
      <dgm:spPr/>
      <dgm:t>
        <a:bodyPr/>
        <a:lstStyle/>
        <a:p>
          <a:r>
            <a:rPr lang="cs-CZ" dirty="0" err="1" smtClean="0"/>
            <a:t>Lu</a:t>
          </a:r>
          <a:endParaRPr lang="cs-CZ" dirty="0"/>
        </a:p>
      </dgm:t>
    </dgm:pt>
    <dgm:pt modelId="{7EEF0435-E4EB-4207-ABF2-58EF0C7C482E}" type="parTrans" cxnId="{0C8F0D62-BC99-47E6-8DCA-2B6E205B5668}">
      <dgm:prSet/>
      <dgm:spPr/>
      <dgm:t>
        <a:bodyPr/>
        <a:lstStyle/>
        <a:p>
          <a:endParaRPr lang="cs-CZ"/>
        </a:p>
      </dgm:t>
    </dgm:pt>
    <dgm:pt modelId="{9EEAAEB0-6615-4A1C-8296-6B87F5D1571C}" type="sibTrans" cxnId="{0C8F0D62-BC99-47E6-8DCA-2B6E205B5668}">
      <dgm:prSet/>
      <dgm:spPr/>
      <dgm:t>
        <a:bodyPr/>
        <a:lstStyle/>
        <a:p>
          <a:endParaRPr lang="cs-CZ"/>
        </a:p>
      </dgm:t>
    </dgm:pt>
    <dgm:pt modelId="{C5EF73B0-BE03-4085-AA82-B95C0B989CAA}" type="pres">
      <dgm:prSet presAssocID="{9169E8A9-D79C-42DC-8226-3B2561BBA54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D729618-ED8C-4A4B-BA58-513E1D46CA4A}" type="pres">
      <dgm:prSet presAssocID="{D67BFF39-BCAA-45D8-9D95-DEE9B85B274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C70257-DD16-4DD2-BB67-441217667F43}" type="pres">
      <dgm:prSet presAssocID="{4C274B93-C219-47E0-9A7C-16AFA5E813AA}" presName="sibTrans" presStyleLbl="sibTrans2D1" presStyleIdx="0" presStyleCnt="5"/>
      <dgm:spPr/>
      <dgm:t>
        <a:bodyPr/>
        <a:lstStyle/>
        <a:p>
          <a:endParaRPr lang="cs-CZ"/>
        </a:p>
      </dgm:t>
    </dgm:pt>
    <dgm:pt modelId="{CA6186F6-8308-4B08-8460-39D71F3F8E14}" type="pres">
      <dgm:prSet presAssocID="{4C274B93-C219-47E0-9A7C-16AFA5E813AA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1CAFA96D-C6C0-430E-8051-AC437027B764}" type="pres">
      <dgm:prSet presAssocID="{06A900AF-1C5D-449C-B4E2-D0C9AE71691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08AE33-4086-40C1-9D85-7F28A94466B7}" type="pres">
      <dgm:prSet presAssocID="{E47401AC-F6CA-413D-9A69-6E7DA904B804}" presName="sibTrans" presStyleLbl="sibTrans2D1" presStyleIdx="1" presStyleCnt="5"/>
      <dgm:spPr/>
      <dgm:t>
        <a:bodyPr/>
        <a:lstStyle/>
        <a:p>
          <a:endParaRPr lang="cs-CZ"/>
        </a:p>
      </dgm:t>
    </dgm:pt>
    <dgm:pt modelId="{C2DFED8F-0A75-43EB-8A9C-896E5CED7FD2}" type="pres">
      <dgm:prSet presAssocID="{E47401AC-F6CA-413D-9A69-6E7DA904B804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4B1826C2-5B6E-4567-BEEE-1F750881948D}" type="pres">
      <dgm:prSet presAssocID="{21A47FDB-269A-497B-8D24-4F96D35ED988}" presName="node" presStyleLbl="node1" presStyleIdx="2" presStyleCnt="5" custRadScaleRad="98552" custRadScaleInc="9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ED4566-3C1D-4C92-81B8-B59303DF9F77}" type="pres">
      <dgm:prSet presAssocID="{4FF4AED0-8C82-437D-965C-F5F2476E194B}" presName="sibTrans" presStyleLbl="sibTrans2D1" presStyleIdx="2" presStyleCnt="5"/>
      <dgm:spPr/>
      <dgm:t>
        <a:bodyPr/>
        <a:lstStyle/>
        <a:p>
          <a:endParaRPr lang="cs-CZ"/>
        </a:p>
      </dgm:t>
    </dgm:pt>
    <dgm:pt modelId="{CDB2E267-6B96-4531-86CD-6BC6E8F6BBE7}" type="pres">
      <dgm:prSet presAssocID="{4FF4AED0-8C82-437D-965C-F5F2476E194B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42D54EF-0329-4EA7-A437-B712F79C823A}" type="pres">
      <dgm:prSet presAssocID="{FA714449-6548-4AD7-8255-661690D0C24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A4B018-7A5E-453C-8534-756B93FAB768}" type="pres">
      <dgm:prSet presAssocID="{A37F595D-9186-4C2E-B6EB-30D01BBCF8DE}" presName="sibTrans" presStyleLbl="sibTrans2D1" presStyleIdx="3" presStyleCnt="5"/>
      <dgm:spPr/>
      <dgm:t>
        <a:bodyPr/>
        <a:lstStyle/>
        <a:p>
          <a:endParaRPr lang="cs-CZ"/>
        </a:p>
      </dgm:t>
    </dgm:pt>
    <dgm:pt modelId="{9151E934-1638-418E-8353-714993784CA5}" type="pres">
      <dgm:prSet presAssocID="{A37F595D-9186-4C2E-B6EB-30D01BBCF8DE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B64E315C-07DE-4DCF-89D8-BC9730C79608}" type="pres">
      <dgm:prSet presAssocID="{A7795DC6-645E-4C9A-9257-BA017876639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7B3DC5-5538-46BE-B08B-4FA360A8EF52}" type="pres">
      <dgm:prSet presAssocID="{9EEAAEB0-6615-4A1C-8296-6B87F5D1571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7CA2528D-FA50-44BE-99DD-3E1AFD514404}" type="pres">
      <dgm:prSet presAssocID="{9EEAAEB0-6615-4A1C-8296-6B87F5D1571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C8F0D62-BC99-47E6-8DCA-2B6E205B5668}" srcId="{9169E8A9-D79C-42DC-8226-3B2561BBA544}" destId="{A7795DC6-645E-4C9A-9257-BA017876639E}" srcOrd="4" destOrd="0" parTransId="{7EEF0435-E4EB-4207-ABF2-58EF0C7C482E}" sibTransId="{9EEAAEB0-6615-4A1C-8296-6B87F5D1571C}"/>
    <dgm:cxn modelId="{144BAB6B-FCB5-4F28-A45C-6CC2BEE7DCEB}" srcId="{9169E8A9-D79C-42DC-8226-3B2561BBA544}" destId="{FA714449-6548-4AD7-8255-661690D0C242}" srcOrd="3" destOrd="0" parTransId="{DCD84F32-7060-44E6-B5BF-9C07FE479906}" sibTransId="{A37F595D-9186-4C2E-B6EB-30D01BBCF8DE}"/>
    <dgm:cxn modelId="{9641383A-3D5B-4134-A903-22434A73F2D9}" type="presOf" srcId="{4FF4AED0-8C82-437D-965C-F5F2476E194B}" destId="{CDB2E267-6B96-4531-86CD-6BC6E8F6BBE7}" srcOrd="1" destOrd="0" presId="urn:microsoft.com/office/officeart/2005/8/layout/cycle2"/>
    <dgm:cxn modelId="{1B9C0F13-1C56-4E26-8417-27D2B4012725}" type="presOf" srcId="{4FF4AED0-8C82-437D-965C-F5F2476E194B}" destId="{39ED4566-3C1D-4C92-81B8-B59303DF9F77}" srcOrd="0" destOrd="0" presId="urn:microsoft.com/office/officeart/2005/8/layout/cycle2"/>
    <dgm:cxn modelId="{3A72A8E4-B97A-4052-9478-5F90ECAD54B6}" srcId="{9169E8A9-D79C-42DC-8226-3B2561BBA544}" destId="{21A47FDB-269A-497B-8D24-4F96D35ED988}" srcOrd="2" destOrd="0" parTransId="{A7B9212F-DDAB-4FDF-8868-D9067E836C93}" sibTransId="{4FF4AED0-8C82-437D-965C-F5F2476E194B}"/>
    <dgm:cxn modelId="{8129C5F0-86C7-4108-9C85-2CC2AD18276C}" type="presOf" srcId="{9169E8A9-D79C-42DC-8226-3B2561BBA544}" destId="{C5EF73B0-BE03-4085-AA82-B95C0B989CAA}" srcOrd="0" destOrd="0" presId="urn:microsoft.com/office/officeart/2005/8/layout/cycle2"/>
    <dgm:cxn modelId="{68D56660-E8FD-4E16-A117-7C12A86F7F0E}" type="presOf" srcId="{4C274B93-C219-47E0-9A7C-16AFA5E813AA}" destId="{2CC70257-DD16-4DD2-BB67-441217667F43}" srcOrd="0" destOrd="0" presId="urn:microsoft.com/office/officeart/2005/8/layout/cycle2"/>
    <dgm:cxn modelId="{E06DB7E3-6CDA-4628-BE69-5BB736C70F1C}" srcId="{9169E8A9-D79C-42DC-8226-3B2561BBA544}" destId="{06A900AF-1C5D-449C-B4E2-D0C9AE716910}" srcOrd="1" destOrd="0" parTransId="{2CB76B9A-ED07-4267-88E5-0B0EB7A89518}" sibTransId="{E47401AC-F6CA-413D-9A69-6E7DA904B804}"/>
    <dgm:cxn modelId="{DB99EF3E-B6C1-49F4-8932-8DA6AB638E47}" type="presOf" srcId="{E47401AC-F6CA-413D-9A69-6E7DA904B804}" destId="{F908AE33-4086-40C1-9D85-7F28A94466B7}" srcOrd="0" destOrd="0" presId="urn:microsoft.com/office/officeart/2005/8/layout/cycle2"/>
    <dgm:cxn modelId="{198D43B9-B1AD-4FF7-AE7A-71C9412FE4E3}" type="presOf" srcId="{D67BFF39-BCAA-45D8-9D95-DEE9B85B2747}" destId="{0D729618-ED8C-4A4B-BA58-513E1D46CA4A}" srcOrd="0" destOrd="0" presId="urn:microsoft.com/office/officeart/2005/8/layout/cycle2"/>
    <dgm:cxn modelId="{D08C9662-66DF-4226-BB4C-BF2A86017E68}" type="presOf" srcId="{A7795DC6-645E-4C9A-9257-BA017876639E}" destId="{B64E315C-07DE-4DCF-89D8-BC9730C79608}" srcOrd="0" destOrd="0" presId="urn:microsoft.com/office/officeart/2005/8/layout/cycle2"/>
    <dgm:cxn modelId="{517D7024-463C-484E-94B9-03FA4CC9E8EF}" type="presOf" srcId="{9EEAAEB0-6615-4A1C-8296-6B87F5D1571C}" destId="{7CA2528D-FA50-44BE-99DD-3E1AFD514404}" srcOrd="1" destOrd="0" presId="urn:microsoft.com/office/officeart/2005/8/layout/cycle2"/>
    <dgm:cxn modelId="{7FEF7A14-D430-4D92-9041-33E5D9B4A54C}" type="presOf" srcId="{4C274B93-C219-47E0-9A7C-16AFA5E813AA}" destId="{CA6186F6-8308-4B08-8460-39D71F3F8E14}" srcOrd="1" destOrd="0" presId="urn:microsoft.com/office/officeart/2005/8/layout/cycle2"/>
    <dgm:cxn modelId="{44DC824F-9411-46CD-AB4E-92208FFCFE60}" type="presOf" srcId="{21A47FDB-269A-497B-8D24-4F96D35ED988}" destId="{4B1826C2-5B6E-4567-BEEE-1F750881948D}" srcOrd="0" destOrd="0" presId="urn:microsoft.com/office/officeart/2005/8/layout/cycle2"/>
    <dgm:cxn modelId="{4AF0F1EB-F2F3-463D-AA9C-1CBF1468CCE8}" type="presOf" srcId="{E47401AC-F6CA-413D-9A69-6E7DA904B804}" destId="{C2DFED8F-0A75-43EB-8A9C-896E5CED7FD2}" srcOrd="1" destOrd="0" presId="urn:microsoft.com/office/officeart/2005/8/layout/cycle2"/>
    <dgm:cxn modelId="{3C93D057-80F2-42D2-94B8-A440262760A4}" srcId="{9169E8A9-D79C-42DC-8226-3B2561BBA544}" destId="{D67BFF39-BCAA-45D8-9D95-DEE9B85B2747}" srcOrd="0" destOrd="0" parTransId="{A798583D-D48A-4B8B-B3AA-DA3140FC6006}" sibTransId="{4C274B93-C219-47E0-9A7C-16AFA5E813AA}"/>
    <dgm:cxn modelId="{5AC204BF-0CC7-4395-9C79-21789C8A949C}" type="presOf" srcId="{9EEAAEB0-6615-4A1C-8296-6B87F5D1571C}" destId="{697B3DC5-5538-46BE-B08B-4FA360A8EF52}" srcOrd="0" destOrd="0" presId="urn:microsoft.com/office/officeart/2005/8/layout/cycle2"/>
    <dgm:cxn modelId="{353324D1-73F7-492D-AE87-E318DAAB43A0}" type="presOf" srcId="{06A900AF-1C5D-449C-B4E2-D0C9AE716910}" destId="{1CAFA96D-C6C0-430E-8051-AC437027B764}" srcOrd="0" destOrd="0" presId="urn:microsoft.com/office/officeart/2005/8/layout/cycle2"/>
    <dgm:cxn modelId="{1C35F5F7-BEBE-4EF4-9D2B-D0F684323A94}" type="presOf" srcId="{A37F595D-9186-4C2E-B6EB-30D01BBCF8DE}" destId="{9151E934-1638-418E-8353-714993784CA5}" srcOrd="1" destOrd="0" presId="urn:microsoft.com/office/officeart/2005/8/layout/cycle2"/>
    <dgm:cxn modelId="{DBFAB0C6-47E2-4A98-B25C-5EA402E5BDB6}" type="presOf" srcId="{A37F595D-9186-4C2E-B6EB-30D01BBCF8DE}" destId="{84A4B018-7A5E-453C-8534-756B93FAB768}" srcOrd="0" destOrd="0" presId="urn:microsoft.com/office/officeart/2005/8/layout/cycle2"/>
    <dgm:cxn modelId="{35D3ACEA-F1B4-41C1-80F6-B5935698B537}" type="presOf" srcId="{FA714449-6548-4AD7-8255-661690D0C242}" destId="{E42D54EF-0329-4EA7-A437-B712F79C823A}" srcOrd="0" destOrd="0" presId="urn:microsoft.com/office/officeart/2005/8/layout/cycle2"/>
    <dgm:cxn modelId="{7A32843D-6D4C-4980-987D-09392D72A6F1}" type="presParOf" srcId="{C5EF73B0-BE03-4085-AA82-B95C0B989CAA}" destId="{0D729618-ED8C-4A4B-BA58-513E1D46CA4A}" srcOrd="0" destOrd="0" presId="urn:microsoft.com/office/officeart/2005/8/layout/cycle2"/>
    <dgm:cxn modelId="{E46A5DC4-8954-4B6C-A384-52090AB1EBF3}" type="presParOf" srcId="{C5EF73B0-BE03-4085-AA82-B95C0B989CAA}" destId="{2CC70257-DD16-4DD2-BB67-441217667F43}" srcOrd="1" destOrd="0" presId="urn:microsoft.com/office/officeart/2005/8/layout/cycle2"/>
    <dgm:cxn modelId="{09E9882A-AC5D-4E63-A6EE-FAA1F2083594}" type="presParOf" srcId="{2CC70257-DD16-4DD2-BB67-441217667F43}" destId="{CA6186F6-8308-4B08-8460-39D71F3F8E14}" srcOrd="0" destOrd="0" presId="urn:microsoft.com/office/officeart/2005/8/layout/cycle2"/>
    <dgm:cxn modelId="{4DD69B93-8D7C-4D15-83B1-DF3502ECD199}" type="presParOf" srcId="{C5EF73B0-BE03-4085-AA82-B95C0B989CAA}" destId="{1CAFA96D-C6C0-430E-8051-AC437027B764}" srcOrd="2" destOrd="0" presId="urn:microsoft.com/office/officeart/2005/8/layout/cycle2"/>
    <dgm:cxn modelId="{6A8B43A3-1841-441F-8A30-64C7A291434D}" type="presParOf" srcId="{C5EF73B0-BE03-4085-AA82-B95C0B989CAA}" destId="{F908AE33-4086-40C1-9D85-7F28A94466B7}" srcOrd="3" destOrd="0" presId="urn:microsoft.com/office/officeart/2005/8/layout/cycle2"/>
    <dgm:cxn modelId="{0CC385F2-144F-4C93-8750-3FBC64FD3E03}" type="presParOf" srcId="{F908AE33-4086-40C1-9D85-7F28A94466B7}" destId="{C2DFED8F-0A75-43EB-8A9C-896E5CED7FD2}" srcOrd="0" destOrd="0" presId="urn:microsoft.com/office/officeart/2005/8/layout/cycle2"/>
    <dgm:cxn modelId="{B0676DC9-FC9F-4C9D-9D12-EE88ACBAD945}" type="presParOf" srcId="{C5EF73B0-BE03-4085-AA82-B95C0B989CAA}" destId="{4B1826C2-5B6E-4567-BEEE-1F750881948D}" srcOrd="4" destOrd="0" presId="urn:microsoft.com/office/officeart/2005/8/layout/cycle2"/>
    <dgm:cxn modelId="{623E8506-AD7C-4497-B1D1-75BFEFCC09C6}" type="presParOf" srcId="{C5EF73B0-BE03-4085-AA82-B95C0B989CAA}" destId="{39ED4566-3C1D-4C92-81B8-B59303DF9F77}" srcOrd="5" destOrd="0" presId="urn:microsoft.com/office/officeart/2005/8/layout/cycle2"/>
    <dgm:cxn modelId="{63940073-2BDE-48BB-8AA8-9940C127B1BD}" type="presParOf" srcId="{39ED4566-3C1D-4C92-81B8-B59303DF9F77}" destId="{CDB2E267-6B96-4531-86CD-6BC6E8F6BBE7}" srcOrd="0" destOrd="0" presId="urn:microsoft.com/office/officeart/2005/8/layout/cycle2"/>
    <dgm:cxn modelId="{808131DB-0AF7-40BE-A9FC-2A089811F01A}" type="presParOf" srcId="{C5EF73B0-BE03-4085-AA82-B95C0B989CAA}" destId="{E42D54EF-0329-4EA7-A437-B712F79C823A}" srcOrd="6" destOrd="0" presId="urn:microsoft.com/office/officeart/2005/8/layout/cycle2"/>
    <dgm:cxn modelId="{655A8CDD-26BA-4E1D-A528-DEF1B5F502AB}" type="presParOf" srcId="{C5EF73B0-BE03-4085-AA82-B95C0B989CAA}" destId="{84A4B018-7A5E-453C-8534-756B93FAB768}" srcOrd="7" destOrd="0" presId="urn:microsoft.com/office/officeart/2005/8/layout/cycle2"/>
    <dgm:cxn modelId="{D20E6AFB-FD9A-4D5B-B55A-8445F7AE9AA1}" type="presParOf" srcId="{84A4B018-7A5E-453C-8534-756B93FAB768}" destId="{9151E934-1638-418E-8353-714993784CA5}" srcOrd="0" destOrd="0" presId="urn:microsoft.com/office/officeart/2005/8/layout/cycle2"/>
    <dgm:cxn modelId="{9DF2A52B-5CAF-49CB-B0C5-88648E00BF4E}" type="presParOf" srcId="{C5EF73B0-BE03-4085-AA82-B95C0B989CAA}" destId="{B64E315C-07DE-4DCF-89D8-BC9730C79608}" srcOrd="8" destOrd="0" presId="urn:microsoft.com/office/officeart/2005/8/layout/cycle2"/>
    <dgm:cxn modelId="{01367ADB-7BFC-42AB-B6EB-4E37E6D09704}" type="presParOf" srcId="{C5EF73B0-BE03-4085-AA82-B95C0B989CAA}" destId="{697B3DC5-5538-46BE-B08B-4FA360A8EF52}" srcOrd="9" destOrd="0" presId="urn:microsoft.com/office/officeart/2005/8/layout/cycle2"/>
    <dgm:cxn modelId="{044CDDDC-C571-4388-B3DC-B1B541E4E817}" type="presParOf" srcId="{697B3DC5-5538-46BE-B08B-4FA360A8EF52}" destId="{7CA2528D-FA50-44BE-99DD-3E1AFD51440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VY_32_INOVACE_01_CJ_09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CJ -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1.B – Písmeno L,l, slabiky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D729618-ED8C-4A4B-BA58-513E1D46CA4A}">
      <dsp:nvSpPr>
        <dsp:cNvPr id="0" name=""/>
        <dsp:cNvSpPr/>
      </dsp:nvSpPr>
      <dsp:spPr>
        <a:xfrm>
          <a:off x="2434828" y="401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err="1" smtClean="0"/>
            <a:t>le</a:t>
          </a:r>
          <a:endParaRPr lang="cs-CZ" sz="5200" kern="1200" dirty="0"/>
        </a:p>
      </dsp:txBody>
      <dsp:txXfrm>
        <a:off x="2434828" y="401"/>
        <a:ext cx="1226343" cy="1226343"/>
      </dsp:txXfrm>
    </dsp:sp>
    <dsp:sp modelId="{2CC70257-DD16-4DD2-BB67-441217667F43}">
      <dsp:nvSpPr>
        <dsp:cNvPr id="0" name=""/>
        <dsp:cNvSpPr/>
      </dsp:nvSpPr>
      <dsp:spPr>
        <a:xfrm rot="2160000">
          <a:off x="3622675" y="942976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2160000">
        <a:off x="3622675" y="942976"/>
        <a:ext cx="327092" cy="413891"/>
      </dsp:txXfrm>
    </dsp:sp>
    <dsp:sp modelId="{1CAFA96D-C6C0-430E-8051-AC437027B764}">
      <dsp:nvSpPr>
        <dsp:cNvPr id="0" name=""/>
        <dsp:cNvSpPr/>
      </dsp:nvSpPr>
      <dsp:spPr>
        <a:xfrm>
          <a:off x="3926250" y="1083982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la</a:t>
          </a:r>
          <a:endParaRPr lang="cs-CZ" sz="5200" kern="1200" dirty="0"/>
        </a:p>
      </dsp:txBody>
      <dsp:txXfrm>
        <a:off x="3926250" y="1083982"/>
        <a:ext cx="1226343" cy="1226343"/>
      </dsp:txXfrm>
    </dsp:sp>
    <dsp:sp modelId="{F908AE33-4086-40C1-9D85-7F28A94466B7}">
      <dsp:nvSpPr>
        <dsp:cNvPr id="0" name=""/>
        <dsp:cNvSpPr/>
      </dsp:nvSpPr>
      <dsp:spPr>
        <a:xfrm rot="6524180">
          <a:off x="4085305" y="2351579"/>
          <a:ext cx="323900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6524180">
        <a:off x="4085305" y="2351579"/>
        <a:ext cx="323900" cy="413891"/>
      </dsp:txXfrm>
    </dsp:sp>
    <dsp:sp modelId="{4B1826C2-5B6E-4567-BEEE-1F750881948D}">
      <dsp:nvSpPr>
        <dsp:cNvPr id="0" name=""/>
        <dsp:cNvSpPr/>
      </dsp:nvSpPr>
      <dsp:spPr>
        <a:xfrm>
          <a:off x="3336027" y="2824086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err="1" smtClean="0"/>
            <a:t>lí</a:t>
          </a:r>
          <a:endParaRPr lang="cs-CZ" sz="5200" kern="1200" dirty="0"/>
        </a:p>
      </dsp:txBody>
      <dsp:txXfrm>
        <a:off x="3336027" y="2824086"/>
        <a:ext cx="1226343" cy="1226343"/>
      </dsp:txXfrm>
    </dsp:sp>
    <dsp:sp modelId="{39ED4566-3C1D-4C92-81B8-B59303DF9F77}">
      <dsp:nvSpPr>
        <dsp:cNvPr id="0" name=""/>
        <dsp:cNvSpPr/>
      </dsp:nvSpPr>
      <dsp:spPr>
        <a:xfrm rot="10775167">
          <a:off x="2888561" y="3236832"/>
          <a:ext cx="316226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775167">
        <a:off x="2888561" y="3236832"/>
        <a:ext cx="316226" cy="413891"/>
      </dsp:txXfrm>
    </dsp:sp>
    <dsp:sp modelId="{E42D54EF-0329-4EA7-A437-B712F79C823A}">
      <dsp:nvSpPr>
        <dsp:cNvPr id="0" name=""/>
        <dsp:cNvSpPr/>
      </dsp:nvSpPr>
      <dsp:spPr>
        <a:xfrm>
          <a:off x="1513078" y="2837255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err="1" smtClean="0"/>
            <a:t>Lo</a:t>
          </a:r>
          <a:endParaRPr lang="cs-CZ" sz="5200" kern="1200" dirty="0"/>
        </a:p>
      </dsp:txBody>
      <dsp:txXfrm>
        <a:off x="1513078" y="2837255"/>
        <a:ext cx="1226343" cy="1226343"/>
      </dsp:txXfrm>
    </dsp:sp>
    <dsp:sp modelId="{84A4B018-7A5E-453C-8534-756B93FAB768}">
      <dsp:nvSpPr>
        <dsp:cNvPr id="0" name=""/>
        <dsp:cNvSpPr/>
      </dsp:nvSpPr>
      <dsp:spPr>
        <a:xfrm rot="15120000">
          <a:off x="1680728" y="237564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5120000">
        <a:off x="1680728" y="2375649"/>
        <a:ext cx="327092" cy="413891"/>
      </dsp:txXfrm>
    </dsp:sp>
    <dsp:sp modelId="{B64E315C-07DE-4DCF-89D8-BC9730C79608}">
      <dsp:nvSpPr>
        <dsp:cNvPr id="0" name=""/>
        <dsp:cNvSpPr/>
      </dsp:nvSpPr>
      <dsp:spPr>
        <a:xfrm>
          <a:off x="943405" y="1083982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err="1" smtClean="0"/>
            <a:t>Lu</a:t>
          </a:r>
          <a:endParaRPr lang="cs-CZ" sz="5200" kern="1200" dirty="0"/>
        </a:p>
      </dsp:txBody>
      <dsp:txXfrm>
        <a:off x="943405" y="1083982"/>
        <a:ext cx="1226343" cy="1226343"/>
      </dsp:txXfrm>
    </dsp:sp>
    <dsp:sp modelId="{697B3DC5-5538-46BE-B08B-4FA360A8EF52}">
      <dsp:nvSpPr>
        <dsp:cNvPr id="0" name=""/>
        <dsp:cNvSpPr/>
      </dsp:nvSpPr>
      <dsp:spPr>
        <a:xfrm rot="19440000">
          <a:off x="2131253" y="95385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9440000">
        <a:off x="2131253" y="953859"/>
        <a:ext cx="327092" cy="413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0E616-627D-409D-9A24-FD6E2F604558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386F3-8B78-4C8D-8C91-13DF3F088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3B31717-9496-4877-ABE7-EBB2AA6B69B9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12139D-06E0-4900-AAB3-A5B646B25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BBA4E-9B8D-4D3D-A114-AA96BC0C3BB3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550BD-1D0E-4AF2-AEE7-2CDAE92B3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B854A3D-073E-4237-B8E7-A62649F9D92E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D0D5505-ED51-48A5-9AD6-B360F649B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255ED-F19E-451F-9FC5-164DBBD2F413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0B2DC-D46D-47FD-9583-21D0A5247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4E7BB5-3425-4012-BB22-EEC4102C1CB9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5DB20A-F9F1-4630-8CB0-A8DFAD338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C3DD8-78A4-4C8F-8325-14011FCFB502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10E92-356A-4E14-BB8A-9CC0401319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2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62F6E4-49CC-4824-B838-4C91FBBE5C61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787648-E8F6-4F52-BE33-0396FC185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C46619-DA7F-4AE4-8946-AAE839A03DBD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AB5241-3EC0-49AD-86E2-6DBB3380C7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6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F48AEB-AB35-43FB-90AE-6173FA91E666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5BB725-018B-4202-A5F5-285D22757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AA540-936A-4FF5-B5F5-AE802BBED2C3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574BA-64ED-4B91-A0E4-032DFF83B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D86CC-219B-4317-A572-A3BA5BC1EE01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8A122-E89F-4546-856F-A20DA6C4E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614A127-3B75-401B-802A-1E767350B24D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22EB6E5E-EF72-48BE-B8AB-26F6B9D4B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84" r:id="rId2"/>
    <p:sldLayoutId id="2147483790" r:id="rId3"/>
    <p:sldLayoutId id="2147483785" r:id="rId4"/>
    <p:sldLayoutId id="2147483791" r:id="rId5"/>
    <p:sldLayoutId id="2147483786" r:id="rId6"/>
    <p:sldLayoutId id="2147483792" r:id="rId7"/>
    <p:sldLayoutId id="2147483793" r:id="rId8"/>
    <p:sldLayoutId id="2147483794" r:id="rId9"/>
    <p:sldLayoutId id="2147483787" r:id="rId10"/>
    <p:sldLayoutId id="214748378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Calibri" pitchFamily="34" charset="0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12.gif"/><Relationship Id="rId5" Type="http://schemas.openxmlformats.org/officeDocument/2006/relationships/diagramColors" Target="../diagrams/colors2.xml"/><Relationship Id="rId10" Type="http://schemas.openxmlformats.org/officeDocument/2006/relationships/image" Target="../media/image11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určeno pro žáky 1.tříd</a:t>
            </a:r>
          </a:p>
          <a:p>
            <a:pPr eaLnBrk="1" hangingPunct="1"/>
            <a:r>
              <a:rPr lang="cs-CZ" sz="2800" dirty="0" smtClean="0"/>
              <a:t>je použit PowerPoint</a:t>
            </a:r>
          </a:p>
          <a:p>
            <a:pPr eaLnBrk="1" hangingPunct="1"/>
            <a:r>
              <a:rPr lang="cs-CZ" sz="2800" dirty="0" smtClean="0"/>
              <a:t>je určeno pro interaktivní tabuli</a:t>
            </a:r>
          </a:p>
          <a:p>
            <a:pPr eaLnBrk="1" hangingPunct="1"/>
            <a:r>
              <a:rPr lang="cs-CZ" sz="2800" dirty="0" smtClean="0"/>
              <a:t>je zařazeno v procvičovací a opakovací části výuky českého jazyka</a:t>
            </a:r>
          </a:p>
          <a:p>
            <a:pPr lvl="0"/>
            <a:r>
              <a:rPr lang="cs-CZ" sz="2800" dirty="0" smtClean="0"/>
              <a:t>říjen</a:t>
            </a:r>
          </a:p>
          <a:p>
            <a:pPr lvl="0"/>
            <a:r>
              <a:rPr lang="cs-CZ" sz="2800" dirty="0" smtClean="0"/>
              <a:t>děti práce bavila, čekaly, co na ně čeká na další straně, při přiřazování a kroužkování byly aktivní, čtení slabik proběhlo bez problémů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4800" dirty="0" smtClean="0">
                <a:solidFill>
                  <a:schemeClr val="tx2">
                    <a:satMod val="130000"/>
                  </a:schemeClr>
                </a:solidFill>
              </a:rPr>
              <a:t>Písmeno L,l, slabiky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u="sng" dirty="0" smtClean="0"/>
              <a:t>Najdi a zakroužkuj písmeno L,l.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Šla Nanynka do zelí, do zelí, do zelí,</a:t>
            </a:r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natrhala lupení, lupeníčka.</a:t>
            </a:r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Letí, </a:t>
            </a:r>
            <a:r>
              <a:rPr lang="cs-CZ" sz="3600" dirty="0" err="1" smtClean="0"/>
              <a:t>letí</a:t>
            </a:r>
            <a:r>
              <a:rPr lang="cs-CZ" sz="3600" dirty="0" smtClean="0"/>
              <a:t> sluníčko,</a:t>
            </a:r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podívej se, Aničko.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6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Tatínek a maminka\Local Settings\Temporary Internet Files\Content.IE5\ELSVMN8X\MC9003521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313" y="2060575"/>
            <a:ext cx="14128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 descr="C:\Documents and Settings\Tatínek a maminka\Local Settings\Temporary Internet Files\Content.IE5\OLSV45GJ\MP9001806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708275"/>
            <a:ext cx="1368425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5" descr="C:\Documents and Settings\Tatínek a maminka\Local Settings\Temporary Internet Files\Content.IE5\OLSV45GJ\MC9002121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125" y="3644900"/>
            <a:ext cx="1042988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8" descr="C:\Documents and Settings\Tatínek a maminka\Local Settings\Temporary Internet Files\Content.IE5\ELSVMN8X\MP9001754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175" y="4652963"/>
            <a:ext cx="1530350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0" descr="C:\Documents and Settings\Tatínek a maminka\Local Settings\Temporary Internet Files\Content.IE5\OLSV45GJ\MP9004395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150" y="4076700"/>
            <a:ext cx="1296988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1" name="TextovéPole 11"/>
          <p:cNvSpPr txBox="1">
            <a:spLocks noChangeArrowheads="1"/>
          </p:cNvSpPr>
          <p:nvPr/>
        </p:nvSpPr>
        <p:spPr bwMode="auto">
          <a:xfrm>
            <a:off x="1187450" y="908050"/>
            <a:ext cx="72009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u="sng" dirty="0">
                <a:latin typeface="Cambria" pitchFamily="18" charset="0"/>
              </a:rPr>
              <a:t>Zakroužkuj obrázek, který začíná na l.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Documents and Settings\Tatínek a maminka\Local Settings\Temporary Internet Files\Content.IE5\OLSV45GJ\MC90044170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1196975"/>
            <a:ext cx="1011237" cy="10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Documents and Settings\Tatínek a maminka\Local Settings\Temporary Internet Files\Content.IE5\ODW72N4N\MC9000531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3663" y="5229225"/>
            <a:ext cx="720725" cy="66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Tatínek a maminka\Local Settings\Temporary Internet Files\Content.IE5\ELSVMN8X\MC90033128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35150" y="1412875"/>
            <a:ext cx="1020763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Tatínek a maminka\Local Settings\Temporary Internet Files\Content.IE5\87A3AVWR\MP90028929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35825" y="3429000"/>
            <a:ext cx="10493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Documents and Settings\Tatínek a maminka\Local Settings\Temporary Internet Files\Content.IE5\ODW72N4N\MM900356646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692275" y="4724400"/>
            <a:ext cx="782638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ovéPole 7"/>
          <p:cNvSpPr txBox="1">
            <a:spLocks noChangeArrowheads="1"/>
          </p:cNvSpPr>
          <p:nvPr/>
        </p:nvSpPr>
        <p:spPr bwMode="auto">
          <a:xfrm>
            <a:off x="1547813" y="476250"/>
            <a:ext cx="72723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u="sng" dirty="0">
                <a:latin typeface="Cambria" pitchFamily="18" charset="0"/>
              </a:rPr>
              <a:t>Přečti slabiky a přiřaď správný obrázek.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+mn-lt"/>
              </a:rPr>
              <a:t/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Řešení</a:t>
            </a:r>
            <a:br>
              <a:rPr lang="cs-CZ" dirty="0" smtClean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err="1" smtClean="0"/>
              <a:t>le</a:t>
            </a:r>
            <a:r>
              <a:rPr lang="cs-CZ" sz="4000" dirty="0" smtClean="0"/>
              <a:t>		letadlo</a:t>
            </a:r>
          </a:p>
          <a:p>
            <a:r>
              <a:rPr lang="cs-CZ" sz="4000" dirty="0" smtClean="0"/>
              <a:t>la		labuť</a:t>
            </a:r>
          </a:p>
          <a:p>
            <a:r>
              <a:rPr lang="cs-CZ" sz="4000" dirty="0" err="1" smtClean="0"/>
              <a:t>lí</a:t>
            </a:r>
            <a:r>
              <a:rPr lang="cs-CZ" sz="4000" dirty="0" smtClean="0"/>
              <a:t>		lípa</a:t>
            </a:r>
          </a:p>
          <a:p>
            <a:r>
              <a:rPr lang="cs-CZ" sz="4000" dirty="0" err="1" smtClean="0"/>
              <a:t>Lo</a:t>
            </a:r>
            <a:r>
              <a:rPr lang="cs-CZ" sz="4000" dirty="0" smtClean="0"/>
              <a:t>		loď</a:t>
            </a:r>
          </a:p>
          <a:p>
            <a:r>
              <a:rPr lang="cs-CZ" sz="4000" dirty="0" err="1" smtClean="0"/>
              <a:t>Lu</a:t>
            </a:r>
            <a:r>
              <a:rPr lang="cs-CZ" sz="4000" dirty="0" smtClean="0"/>
              <a:t>	</a:t>
            </a:r>
            <a:r>
              <a:rPr lang="cs-CZ" sz="4000" dirty="0" smtClean="0"/>
              <a:t>lusk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400" dirty="0" smtClean="0"/>
              <a:t>Řadíme bez ohledu na velikost grafémů.</a:t>
            </a:r>
          </a:p>
          <a:p>
            <a:pPr>
              <a:buNone/>
            </a:pPr>
            <a:r>
              <a:rPr lang="cs-CZ" sz="1400" dirty="0" smtClean="0"/>
              <a:t>Založeno pouze na procvičování slabik.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Text: lidová říkadla</a:t>
            </a:r>
          </a:p>
          <a:p>
            <a:pPr lvl="4" eaLnBrk="1" hangingPunct="1">
              <a:buNone/>
            </a:pPr>
            <a:r>
              <a:rPr lang="cs-CZ" sz="3200" dirty="0" smtClean="0"/>
              <a:t>  vlastní autorské dílo</a:t>
            </a:r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103</TotalTime>
  <Words>154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Anotace</vt:lpstr>
      <vt:lpstr>    Písmeno L,l, slabiky </vt:lpstr>
      <vt:lpstr>Snímek 4</vt:lpstr>
      <vt:lpstr>Snímek 5</vt:lpstr>
      <vt:lpstr> Řešení 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L, l, slabiky     </dc:title>
  <dc:creator>Tatínek a maminka</dc:creator>
  <cp:lastModifiedBy>Tatínek a maminka</cp:lastModifiedBy>
  <cp:revision>16</cp:revision>
  <dcterms:created xsi:type="dcterms:W3CDTF">2011-10-13T12:08:21Z</dcterms:created>
  <dcterms:modified xsi:type="dcterms:W3CDTF">2011-11-10T14:49:23Z</dcterms:modified>
</cp:coreProperties>
</file>