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5" r:id="rId3"/>
    <p:sldId id="256" r:id="rId4"/>
    <p:sldId id="257" r:id="rId5"/>
    <p:sldId id="260" r:id="rId6"/>
    <p:sldId id="259" r:id="rId7"/>
    <p:sldId id="261" r:id="rId8"/>
    <p:sldId id="266" r:id="rId9"/>
  </p:sldIdLst>
  <p:sldSz cx="9144000" cy="6858000" type="screen4x3"/>
  <p:notesSz cx="6858000" cy="97107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4" autoAdjust="0"/>
  </p:normalViewPr>
  <p:slideViewPr>
    <p:cSldViewPr>
      <p:cViewPr varScale="1">
        <p:scale>
          <a:sx n="93" d="100"/>
          <a:sy n="93" d="100"/>
        </p:scale>
        <p:origin x="-90" y="-3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CJ – 1.B – Čtení a psaní písmen, slabik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2F92A5-8413-4EF8-B788-84777DB45717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VY_32_INOVACE_01_CJ_10</a:t>
          </a:r>
          <a:endParaRPr lang="cs-CZ" sz="2000" dirty="0">
            <a:solidFill>
              <a:schemeClr val="tx1"/>
            </a:solidFill>
          </a:endParaRPr>
        </a:p>
      </dgm:t>
    </dgm:pt>
    <dgm:pt modelId="{AC954DE4-CB7E-41B7-9FE6-0B4902E57414}" type="parTrans" cxnId="{874C2A41-7B5E-4FD9-9677-920FD66EC72D}">
      <dgm:prSet/>
      <dgm:spPr/>
    </dgm:pt>
    <dgm:pt modelId="{CF6447BB-A45E-41F5-B6FE-56E51BAF6854}" type="sibTrans" cxnId="{874C2A41-7B5E-4FD9-9677-920FD66EC72D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BF738555-058B-4B8F-A27D-2ED4FB4AECA7}" type="pres">
      <dgm:prSet presAssocID="{362F92A5-8413-4EF8-B788-84777DB45717}" presName="vertSpace3" presStyleLbl="node1" presStyleIdx="1" presStyleCnt="5"/>
      <dgm:spPr/>
    </dgm:pt>
    <dgm:pt modelId="{F0EB6C70-E5F4-4669-9348-009B076D1559}" type="pres">
      <dgm:prSet presAssocID="{362F92A5-8413-4EF8-B788-84777DB45717}" presName="circle3" presStyleLbl="node1" presStyleIdx="2" presStyleCnt="5"/>
      <dgm:spPr/>
    </dgm:pt>
    <dgm:pt modelId="{D5D57CC9-AA4A-4EF1-AAE3-2083BBE802CF}" type="pres">
      <dgm:prSet presAssocID="{362F92A5-8413-4EF8-B788-84777DB45717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441D52-AABE-4D87-B462-82E58EE94046}" type="pres">
      <dgm:prSet presAssocID="{362F92A5-8413-4EF8-B788-84777DB45717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3A94346-CE9A-4861-9AC9-0A4B5E7800AE}" type="presOf" srcId="{D1D4F407-5343-4D3F-B5B9-D407B03CAEB4}" destId="{AED2198E-93D5-4001-81B4-73124B309672}" srcOrd="1" destOrd="0" presId="urn:microsoft.com/office/officeart/2005/8/layout/target3"/>
    <dgm:cxn modelId="{ADC1F12C-EC5F-4FB1-81A4-FC9F8578ADA8}" type="presOf" srcId="{362F92A5-8413-4EF8-B788-84777DB45717}" destId="{D5D57CC9-AA4A-4EF1-AAE3-2083BBE802CF}" srcOrd="0" destOrd="0" presId="urn:microsoft.com/office/officeart/2005/8/layout/target3"/>
    <dgm:cxn modelId="{EB782215-2C14-4FF9-94C7-819A1C9C4671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753EF13-DDD3-48E6-B128-9FF8B70847F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91A5026-BCCE-4336-B782-49D911128FBA}" type="presOf" srcId="{4C35D32F-0EAB-4CD7-82EE-45574DC2A586}" destId="{890E4F0B-2866-4A3F-A3C7-2A14B1797930}" srcOrd="1" destOrd="0" presId="urn:microsoft.com/office/officeart/2005/8/layout/target3"/>
    <dgm:cxn modelId="{A2EC86FA-927D-4DCA-B00E-5D11F8CFF7F4}" type="presOf" srcId="{4C35D32F-0EAB-4CD7-82EE-45574DC2A586}" destId="{8BEBB6EC-1DAA-4CAC-8A25-BC0FCBD5DBD5}" srcOrd="0" destOrd="0" presId="urn:microsoft.com/office/officeart/2005/8/layout/target3"/>
    <dgm:cxn modelId="{A8D71822-6151-4733-9866-96213C178E83}" type="presOf" srcId="{D1B46980-6531-4606-95E6-44980827E919}" destId="{2BE915AB-18AA-4053-B92C-3BFC9ED204BB}" srcOrd="1" destOrd="0" presId="urn:microsoft.com/office/officeart/2005/8/layout/target3"/>
    <dgm:cxn modelId="{A89C792C-1E73-40EA-A799-0DE360DB8EC2}" type="presOf" srcId="{D1B46980-6531-4606-95E6-44980827E919}" destId="{6140AFEC-043D-4C43-A2F9-D0F5331DF3A3}" srcOrd="0" destOrd="0" presId="urn:microsoft.com/office/officeart/2005/8/layout/target3"/>
    <dgm:cxn modelId="{5D9BC9B0-07A0-444B-ABA6-AE2742D08137}" type="presOf" srcId="{D8197B8C-B260-4A16-BDF4-0947B075E274}" destId="{5A5FFA88-C948-4069-8E93-59FA12366E83}" srcOrd="1" destOrd="0" presId="urn:microsoft.com/office/officeart/2005/8/layout/target3"/>
    <dgm:cxn modelId="{0737D5CA-8B91-46DE-BD78-E5C4E6FD3AD2}" type="presOf" srcId="{362F92A5-8413-4EF8-B788-84777DB45717}" destId="{D9441D52-AABE-4D87-B462-82E58EE94046}" srcOrd="1" destOrd="0" presId="urn:microsoft.com/office/officeart/2005/8/layout/target3"/>
    <dgm:cxn modelId="{F3A3D0EB-66CC-49A1-A690-4D78D7DEE1E7}" type="presOf" srcId="{D8197B8C-B260-4A16-BDF4-0947B075E274}" destId="{25B08C86-7E15-44DC-BE7F-FFB55DD49D12}" srcOrd="0" destOrd="0" presId="urn:microsoft.com/office/officeart/2005/8/layout/target3"/>
    <dgm:cxn modelId="{874C2A41-7B5E-4FD9-9677-920FD66EC72D}" srcId="{757F3AB3-0718-4624-B441-E567A8F0AB56}" destId="{362F92A5-8413-4EF8-B788-84777DB45717}" srcOrd="2" destOrd="0" parTransId="{AC954DE4-CB7E-41B7-9FE6-0B4902E57414}" sibTransId="{CF6447BB-A45E-41F5-B6FE-56E51BAF6854}"/>
    <dgm:cxn modelId="{F528E200-5B48-4A88-93C2-5E44E470299B}" type="presParOf" srcId="{333A1088-737F-45CB-B68E-254E46348037}" destId="{F5ABB229-8D3B-4694-996A-96F23CF14429}" srcOrd="0" destOrd="0" presId="urn:microsoft.com/office/officeart/2005/8/layout/target3"/>
    <dgm:cxn modelId="{FC1FC7F1-458E-42E1-B04E-86C1EC1D20E2}" type="presParOf" srcId="{333A1088-737F-45CB-B68E-254E46348037}" destId="{F41139FD-01EE-4571-8B17-4FB00FC51163}" srcOrd="1" destOrd="0" presId="urn:microsoft.com/office/officeart/2005/8/layout/target3"/>
    <dgm:cxn modelId="{8F3D1F0F-8348-4D8C-910B-D36C445BF3D7}" type="presParOf" srcId="{333A1088-737F-45CB-B68E-254E46348037}" destId="{D005CE8C-CC26-4C3E-AC11-E15060ECD759}" srcOrd="2" destOrd="0" presId="urn:microsoft.com/office/officeart/2005/8/layout/target3"/>
    <dgm:cxn modelId="{F65A47A7-A8E5-483E-907D-9F0E8679BF17}" type="presParOf" srcId="{333A1088-737F-45CB-B68E-254E46348037}" destId="{2C702D82-9B77-49B7-9568-BB8EB47C3372}" srcOrd="3" destOrd="0" presId="urn:microsoft.com/office/officeart/2005/8/layout/target3"/>
    <dgm:cxn modelId="{76876B71-5302-4B83-94E5-351FF993BB4D}" type="presParOf" srcId="{333A1088-737F-45CB-B68E-254E46348037}" destId="{A52A0455-90FF-4808-ABD0-F02540D31D5A}" srcOrd="4" destOrd="0" presId="urn:microsoft.com/office/officeart/2005/8/layout/target3"/>
    <dgm:cxn modelId="{E6B6A057-7672-4F03-BA5A-1888F71FC333}" type="presParOf" srcId="{333A1088-737F-45CB-B68E-254E46348037}" destId="{6140AFEC-043D-4C43-A2F9-D0F5331DF3A3}" srcOrd="5" destOrd="0" presId="urn:microsoft.com/office/officeart/2005/8/layout/target3"/>
    <dgm:cxn modelId="{DB564693-5E5D-47A9-AEC1-9C85362D1CDA}" type="presParOf" srcId="{333A1088-737F-45CB-B68E-254E46348037}" destId="{BF738555-058B-4B8F-A27D-2ED4FB4AECA7}" srcOrd="6" destOrd="0" presId="urn:microsoft.com/office/officeart/2005/8/layout/target3"/>
    <dgm:cxn modelId="{1A55F6B7-6F2F-47E2-B86D-231C65E11045}" type="presParOf" srcId="{333A1088-737F-45CB-B68E-254E46348037}" destId="{F0EB6C70-E5F4-4669-9348-009B076D1559}" srcOrd="7" destOrd="0" presId="urn:microsoft.com/office/officeart/2005/8/layout/target3"/>
    <dgm:cxn modelId="{13B8F3E8-E7E9-45BD-8B73-E2A267B7F50F}" type="presParOf" srcId="{333A1088-737F-45CB-B68E-254E46348037}" destId="{D5D57CC9-AA4A-4EF1-AAE3-2083BBE802CF}" srcOrd="8" destOrd="0" presId="urn:microsoft.com/office/officeart/2005/8/layout/target3"/>
    <dgm:cxn modelId="{D9350717-A134-4C8C-B3B0-F021679B8873}" type="presParOf" srcId="{333A1088-737F-45CB-B68E-254E46348037}" destId="{322283A8-4A27-4CDA-BAE3-F381106A9174}" srcOrd="9" destOrd="0" presId="urn:microsoft.com/office/officeart/2005/8/layout/target3"/>
    <dgm:cxn modelId="{378A6374-4140-40DA-A423-66C6114E3223}" type="presParOf" srcId="{333A1088-737F-45CB-B68E-254E46348037}" destId="{FFC9F71D-1B4F-4AD9-A4A6-86ADEFC8AF5C}" srcOrd="10" destOrd="0" presId="urn:microsoft.com/office/officeart/2005/8/layout/target3"/>
    <dgm:cxn modelId="{014787FC-21E5-4D37-8D2E-87DC8FFDD09A}" type="presParOf" srcId="{333A1088-737F-45CB-B68E-254E46348037}" destId="{25B08C86-7E15-44DC-BE7F-FFB55DD49D12}" srcOrd="11" destOrd="0" presId="urn:microsoft.com/office/officeart/2005/8/layout/target3"/>
    <dgm:cxn modelId="{32350C2B-65B3-4388-800E-A8CFD91E746E}" type="presParOf" srcId="{333A1088-737F-45CB-B68E-254E46348037}" destId="{76644BE8-9D7C-4C09-B250-3D10AF48CBB7}" srcOrd="12" destOrd="0" presId="urn:microsoft.com/office/officeart/2005/8/layout/target3"/>
    <dgm:cxn modelId="{1B810660-D3A2-49C7-B8F5-8519A623DA9F}" type="presParOf" srcId="{333A1088-737F-45CB-B68E-254E46348037}" destId="{EE85B701-7295-41C0-BA7A-34D3756A2AE6}" srcOrd="13" destOrd="0" presId="urn:microsoft.com/office/officeart/2005/8/layout/target3"/>
    <dgm:cxn modelId="{A29085AD-20AF-47B4-988C-E425ADFC5BBF}" type="presParOf" srcId="{333A1088-737F-45CB-B68E-254E46348037}" destId="{8BEBB6EC-1DAA-4CAC-8A25-BC0FCBD5DBD5}" srcOrd="14" destOrd="0" presId="urn:microsoft.com/office/officeart/2005/8/layout/target3"/>
    <dgm:cxn modelId="{E32E42E7-945B-4BE6-AC0A-90E53127AC45}" type="presParOf" srcId="{333A1088-737F-45CB-B68E-254E46348037}" destId="{AED2198E-93D5-4001-81B4-73124B309672}" srcOrd="15" destOrd="0" presId="urn:microsoft.com/office/officeart/2005/8/layout/target3"/>
    <dgm:cxn modelId="{DDFDC1F6-6B00-4C1F-A251-C4B26FF83CA2}" type="presParOf" srcId="{333A1088-737F-45CB-B68E-254E46348037}" destId="{2BE915AB-18AA-4053-B92C-3BFC9ED204BB}" srcOrd="16" destOrd="0" presId="urn:microsoft.com/office/officeart/2005/8/layout/target3"/>
    <dgm:cxn modelId="{94B37E62-E0AF-4EF3-8C28-FBEA563DA540}" type="presParOf" srcId="{333A1088-737F-45CB-B68E-254E46348037}" destId="{D9441D52-AABE-4D87-B462-82E58EE94046}" srcOrd="17" destOrd="0" presId="urn:microsoft.com/office/officeart/2005/8/layout/target3"/>
    <dgm:cxn modelId="{83D6579E-DD5D-4824-B1E2-94ABB04535F9}" type="presParOf" srcId="{333A1088-737F-45CB-B68E-254E46348037}" destId="{5A5FFA88-C948-4069-8E93-59FA12366E83}" srcOrd="18" destOrd="0" presId="urn:microsoft.com/office/officeart/2005/8/layout/target3"/>
    <dgm:cxn modelId="{5BDC255A-4B9B-4458-B31B-B9EB82DB589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E1BF74-1AC9-4FD5-90A2-92ECFBCFF914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4DFC65-6F8D-4223-896A-F47448D1EEC0}">
      <dgm:prSet phldrT="[Text]"/>
      <dgm:spPr/>
      <dgm:t>
        <a:bodyPr/>
        <a:lstStyle/>
        <a:p>
          <a:r>
            <a:rPr lang="cs-CZ" dirty="0" smtClean="0"/>
            <a:t>a  </a:t>
          </a:r>
          <a:r>
            <a:rPr lang="cs-CZ" dirty="0" err="1" smtClean="0"/>
            <a:t>A</a:t>
          </a:r>
          <a:endParaRPr lang="cs-CZ" dirty="0"/>
        </a:p>
      </dgm:t>
    </dgm:pt>
    <dgm:pt modelId="{022EFCF2-F63C-412F-AC91-84A5C54D9B24}" type="parTrans" cxnId="{FE2C7496-A267-4A8C-96F6-BF2D8EFD6B68}">
      <dgm:prSet/>
      <dgm:spPr/>
      <dgm:t>
        <a:bodyPr/>
        <a:lstStyle/>
        <a:p>
          <a:endParaRPr lang="cs-CZ"/>
        </a:p>
      </dgm:t>
    </dgm:pt>
    <dgm:pt modelId="{87D84E0E-F547-48FF-8E6E-F16B6C1AC086}" type="sibTrans" cxnId="{FE2C7496-A267-4A8C-96F6-BF2D8EFD6B68}">
      <dgm:prSet/>
      <dgm:spPr/>
      <dgm:t>
        <a:bodyPr/>
        <a:lstStyle/>
        <a:p>
          <a:endParaRPr lang="cs-CZ"/>
        </a:p>
      </dgm:t>
    </dgm:pt>
    <dgm:pt modelId="{942179A6-74B2-4FA7-9994-EF5CAE487187}">
      <dgm:prSet phldrT="[Text]"/>
      <dgm:spPr/>
      <dgm:t>
        <a:bodyPr/>
        <a:lstStyle/>
        <a:p>
          <a:r>
            <a:rPr lang="cs-CZ" dirty="0" smtClean="0"/>
            <a:t>e  </a:t>
          </a:r>
          <a:r>
            <a:rPr lang="cs-CZ" dirty="0" err="1" smtClean="0"/>
            <a:t>E</a:t>
          </a:r>
          <a:endParaRPr lang="cs-CZ" dirty="0"/>
        </a:p>
      </dgm:t>
    </dgm:pt>
    <dgm:pt modelId="{30E48785-2795-44E8-AD05-47AD67B9A660}" type="parTrans" cxnId="{4364EC26-E12F-4429-9E14-7A3F59A0FF92}">
      <dgm:prSet/>
      <dgm:spPr/>
      <dgm:t>
        <a:bodyPr/>
        <a:lstStyle/>
        <a:p>
          <a:endParaRPr lang="cs-CZ"/>
        </a:p>
      </dgm:t>
    </dgm:pt>
    <dgm:pt modelId="{3391EDEA-EC6F-4079-988F-4B9F8EFEA569}" type="sibTrans" cxnId="{4364EC26-E12F-4429-9E14-7A3F59A0FF92}">
      <dgm:prSet/>
      <dgm:spPr/>
      <dgm:t>
        <a:bodyPr/>
        <a:lstStyle/>
        <a:p>
          <a:endParaRPr lang="cs-CZ"/>
        </a:p>
      </dgm:t>
    </dgm:pt>
    <dgm:pt modelId="{C67742BD-43E8-4C5F-B56B-32AC9C8A2AE5}">
      <dgm:prSet phldrT="[Text]"/>
      <dgm:spPr/>
      <dgm:t>
        <a:bodyPr/>
        <a:lstStyle/>
        <a:p>
          <a:r>
            <a:rPr lang="cs-CZ" dirty="0" smtClean="0"/>
            <a:t>l  </a:t>
          </a:r>
          <a:r>
            <a:rPr lang="cs-CZ" dirty="0" err="1" smtClean="0"/>
            <a:t>L</a:t>
          </a:r>
          <a:endParaRPr lang="cs-CZ" dirty="0"/>
        </a:p>
      </dgm:t>
    </dgm:pt>
    <dgm:pt modelId="{9E7D485C-A6F2-4245-951D-693A125AFF71}" type="parTrans" cxnId="{85E78AD1-0F42-4D05-951F-1CFA3A3E0464}">
      <dgm:prSet/>
      <dgm:spPr/>
      <dgm:t>
        <a:bodyPr/>
        <a:lstStyle/>
        <a:p>
          <a:endParaRPr lang="cs-CZ"/>
        </a:p>
      </dgm:t>
    </dgm:pt>
    <dgm:pt modelId="{6785EC4D-EB08-4B2D-AAA7-5AE869C8FF89}" type="sibTrans" cxnId="{85E78AD1-0F42-4D05-951F-1CFA3A3E0464}">
      <dgm:prSet/>
      <dgm:spPr/>
      <dgm:t>
        <a:bodyPr/>
        <a:lstStyle/>
        <a:p>
          <a:endParaRPr lang="cs-CZ"/>
        </a:p>
      </dgm:t>
    </dgm:pt>
    <dgm:pt modelId="{56113951-4107-4F6D-9AA0-C8EB06538950}">
      <dgm:prSet phldrT="[Text]"/>
      <dgm:spPr/>
      <dgm:t>
        <a:bodyPr/>
        <a:lstStyle/>
        <a:p>
          <a:r>
            <a:rPr lang="cs-CZ" dirty="0" smtClean="0"/>
            <a:t>i  </a:t>
          </a:r>
          <a:r>
            <a:rPr lang="cs-CZ" dirty="0" err="1" smtClean="0"/>
            <a:t>I</a:t>
          </a:r>
          <a:endParaRPr lang="cs-CZ" dirty="0"/>
        </a:p>
      </dgm:t>
    </dgm:pt>
    <dgm:pt modelId="{4B5D9C0D-EDB7-4E28-A769-4A853A935A86}" type="parTrans" cxnId="{D8B4BDDF-4EB3-434C-826B-80394EC8A62D}">
      <dgm:prSet/>
      <dgm:spPr/>
      <dgm:t>
        <a:bodyPr/>
        <a:lstStyle/>
        <a:p>
          <a:endParaRPr lang="cs-CZ"/>
        </a:p>
      </dgm:t>
    </dgm:pt>
    <dgm:pt modelId="{88C64179-72ED-48FF-8AE6-C6238400E427}" type="sibTrans" cxnId="{D8B4BDDF-4EB3-434C-826B-80394EC8A62D}">
      <dgm:prSet/>
      <dgm:spPr/>
      <dgm:t>
        <a:bodyPr/>
        <a:lstStyle/>
        <a:p>
          <a:endParaRPr lang="cs-CZ"/>
        </a:p>
      </dgm:t>
    </dgm:pt>
    <dgm:pt modelId="{758F874B-BB80-4FF8-AD5B-21A784322EA7}">
      <dgm:prSet phldrT="[Text]"/>
      <dgm:spPr/>
      <dgm:t>
        <a:bodyPr/>
        <a:lstStyle/>
        <a:p>
          <a:r>
            <a:rPr lang="cs-CZ" dirty="0" smtClean="0"/>
            <a:t>s  </a:t>
          </a:r>
          <a:r>
            <a:rPr lang="cs-CZ" dirty="0" err="1" smtClean="0"/>
            <a:t>S</a:t>
          </a:r>
          <a:endParaRPr lang="cs-CZ" dirty="0"/>
        </a:p>
      </dgm:t>
    </dgm:pt>
    <dgm:pt modelId="{691D8D15-357E-429D-8B79-1A31A557C5D9}" type="parTrans" cxnId="{5D64258E-7203-4A19-AF27-AF68867D3A2D}">
      <dgm:prSet/>
      <dgm:spPr/>
      <dgm:t>
        <a:bodyPr/>
        <a:lstStyle/>
        <a:p>
          <a:endParaRPr lang="cs-CZ"/>
        </a:p>
      </dgm:t>
    </dgm:pt>
    <dgm:pt modelId="{BEA5228C-620E-4FFC-AA02-77CE1EDB5E34}" type="sibTrans" cxnId="{5D64258E-7203-4A19-AF27-AF68867D3A2D}">
      <dgm:prSet/>
      <dgm:spPr/>
      <dgm:t>
        <a:bodyPr/>
        <a:lstStyle/>
        <a:p>
          <a:endParaRPr lang="cs-CZ"/>
        </a:p>
      </dgm:t>
    </dgm:pt>
    <dgm:pt modelId="{FA643891-B6F8-4213-A7BE-E1E34D5519B8}" type="pres">
      <dgm:prSet presAssocID="{7CE1BF74-1AC9-4FD5-90A2-92ECFBCFF91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3884C5-8F26-4BE2-92F6-1C04AAF44F88}" type="pres">
      <dgm:prSet presAssocID="{224DFC65-6F8D-4223-896A-F47448D1EEC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BC7AA-8AE7-4591-B5CC-D3DF83256C90}" type="pres">
      <dgm:prSet presAssocID="{224DFC65-6F8D-4223-896A-F47448D1EEC0}" presName="spNode" presStyleCnt="0"/>
      <dgm:spPr/>
    </dgm:pt>
    <dgm:pt modelId="{640EF465-586F-43F3-BBC9-39954ED8A395}" type="pres">
      <dgm:prSet presAssocID="{87D84E0E-F547-48FF-8E6E-F16B6C1AC086}" presName="sibTrans" presStyleLbl="sibTrans1D1" presStyleIdx="0" presStyleCnt="5"/>
      <dgm:spPr/>
      <dgm:t>
        <a:bodyPr/>
        <a:lstStyle/>
        <a:p>
          <a:endParaRPr lang="cs-CZ"/>
        </a:p>
      </dgm:t>
    </dgm:pt>
    <dgm:pt modelId="{AA5AD91D-A496-49FB-B2BD-2B3BB5A94AFD}" type="pres">
      <dgm:prSet presAssocID="{942179A6-74B2-4FA7-9994-EF5CAE48718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741F8B-75BE-417F-80C9-4A8A66D46826}" type="pres">
      <dgm:prSet presAssocID="{942179A6-74B2-4FA7-9994-EF5CAE487187}" presName="spNode" presStyleCnt="0"/>
      <dgm:spPr/>
    </dgm:pt>
    <dgm:pt modelId="{FF7D68E6-EEDE-41A9-AC28-EFC5E5164ADC}" type="pres">
      <dgm:prSet presAssocID="{3391EDEA-EC6F-4079-988F-4B9F8EFEA569}" presName="sibTrans" presStyleLbl="sibTrans1D1" presStyleIdx="1" presStyleCnt="5"/>
      <dgm:spPr/>
      <dgm:t>
        <a:bodyPr/>
        <a:lstStyle/>
        <a:p>
          <a:endParaRPr lang="cs-CZ"/>
        </a:p>
      </dgm:t>
    </dgm:pt>
    <dgm:pt modelId="{4A5CA756-F7B0-4835-8719-D1DC73BD26D9}" type="pres">
      <dgm:prSet presAssocID="{C67742BD-43E8-4C5F-B56B-32AC9C8A2AE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33894-1520-4328-9CE2-527539B9E678}" type="pres">
      <dgm:prSet presAssocID="{C67742BD-43E8-4C5F-B56B-32AC9C8A2AE5}" presName="spNode" presStyleCnt="0"/>
      <dgm:spPr/>
    </dgm:pt>
    <dgm:pt modelId="{408DC3CA-3363-446A-AF1A-12EB71464A10}" type="pres">
      <dgm:prSet presAssocID="{6785EC4D-EB08-4B2D-AAA7-5AE869C8FF89}" presName="sibTrans" presStyleLbl="sibTrans1D1" presStyleIdx="2" presStyleCnt="5"/>
      <dgm:spPr/>
      <dgm:t>
        <a:bodyPr/>
        <a:lstStyle/>
        <a:p>
          <a:endParaRPr lang="cs-CZ"/>
        </a:p>
      </dgm:t>
    </dgm:pt>
    <dgm:pt modelId="{AE73D26A-054D-4459-9B91-DE42022BC768}" type="pres">
      <dgm:prSet presAssocID="{56113951-4107-4F6D-9AA0-C8EB0653895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A80AFE-5AB9-4238-9DB0-F52570EA61B4}" type="pres">
      <dgm:prSet presAssocID="{56113951-4107-4F6D-9AA0-C8EB06538950}" presName="spNode" presStyleCnt="0"/>
      <dgm:spPr/>
    </dgm:pt>
    <dgm:pt modelId="{A0080578-76E6-4707-A3D5-FB5FEA889927}" type="pres">
      <dgm:prSet presAssocID="{88C64179-72ED-48FF-8AE6-C6238400E427}" presName="sibTrans" presStyleLbl="sibTrans1D1" presStyleIdx="3" presStyleCnt="5"/>
      <dgm:spPr/>
      <dgm:t>
        <a:bodyPr/>
        <a:lstStyle/>
        <a:p>
          <a:endParaRPr lang="cs-CZ"/>
        </a:p>
      </dgm:t>
    </dgm:pt>
    <dgm:pt modelId="{9E6EADC9-5D52-4052-847C-221BE053FF22}" type="pres">
      <dgm:prSet presAssocID="{758F874B-BB80-4FF8-AD5B-21A784322EA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6DC3CB-960A-412B-9BD2-D63BF15230EA}" type="pres">
      <dgm:prSet presAssocID="{758F874B-BB80-4FF8-AD5B-21A784322EA7}" presName="spNode" presStyleCnt="0"/>
      <dgm:spPr/>
    </dgm:pt>
    <dgm:pt modelId="{A83CB7F6-C892-4E40-86CD-EE8D9F750977}" type="pres">
      <dgm:prSet presAssocID="{BEA5228C-620E-4FFC-AA02-77CE1EDB5E34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55EDED7B-B2B4-4D45-8D53-E8235476FBF2}" type="presOf" srcId="{88C64179-72ED-48FF-8AE6-C6238400E427}" destId="{A0080578-76E6-4707-A3D5-FB5FEA889927}" srcOrd="0" destOrd="0" presId="urn:microsoft.com/office/officeart/2005/8/layout/cycle6"/>
    <dgm:cxn modelId="{D08F34B5-F760-4D50-8AB0-C3232EAEDDFA}" type="presOf" srcId="{56113951-4107-4F6D-9AA0-C8EB06538950}" destId="{AE73D26A-054D-4459-9B91-DE42022BC768}" srcOrd="0" destOrd="0" presId="urn:microsoft.com/office/officeart/2005/8/layout/cycle6"/>
    <dgm:cxn modelId="{85E78AD1-0F42-4D05-951F-1CFA3A3E0464}" srcId="{7CE1BF74-1AC9-4FD5-90A2-92ECFBCFF914}" destId="{C67742BD-43E8-4C5F-B56B-32AC9C8A2AE5}" srcOrd="2" destOrd="0" parTransId="{9E7D485C-A6F2-4245-951D-693A125AFF71}" sibTransId="{6785EC4D-EB08-4B2D-AAA7-5AE869C8FF89}"/>
    <dgm:cxn modelId="{4C430FB6-C9C6-4F3F-A7AA-F378328BC4B1}" type="presOf" srcId="{6785EC4D-EB08-4B2D-AAA7-5AE869C8FF89}" destId="{408DC3CA-3363-446A-AF1A-12EB71464A10}" srcOrd="0" destOrd="0" presId="urn:microsoft.com/office/officeart/2005/8/layout/cycle6"/>
    <dgm:cxn modelId="{5764C4E4-18AF-4C71-9701-C3DEBD674603}" type="presOf" srcId="{7CE1BF74-1AC9-4FD5-90A2-92ECFBCFF914}" destId="{FA643891-B6F8-4213-A7BE-E1E34D5519B8}" srcOrd="0" destOrd="0" presId="urn:microsoft.com/office/officeart/2005/8/layout/cycle6"/>
    <dgm:cxn modelId="{AD00636E-473F-4C48-BAF0-7A6DFFCCC519}" type="presOf" srcId="{BEA5228C-620E-4FFC-AA02-77CE1EDB5E34}" destId="{A83CB7F6-C892-4E40-86CD-EE8D9F750977}" srcOrd="0" destOrd="0" presId="urn:microsoft.com/office/officeart/2005/8/layout/cycle6"/>
    <dgm:cxn modelId="{FE2C7496-A267-4A8C-96F6-BF2D8EFD6B68}" srcId="{7CE1BF74-1AC9-4FD5-90A2-92ECFBCFF914}" destId="{224DFC65-6F8D-4223-896A-F47448D1EEC0}" srcOrd="0" destOrd="0" parTransId="{022EFCF2-F63C-412F-AC91-84A5C54D9B24}" sibTransId="{87D84E0E-F547-48FF-8E6E-F16B6C1AC086}"/>
    <dgm:cxn modelId="{4364EC26-E12F-4429-9E14-7A3F59A0FF92}" srcId="{7CE1BF74-1AC9-4FD5-90A2-92ECFBCFF914}" destId="{942179A6-74B2-4FA7-9994-EF5CAE487187}" srcOrd="1" destOrd="0" parTransId="{30E48785-2795-44E8-AD05-47AD67B9A660}" sibTransId="{3391EDEA-EC6F-4079-988F-4B9F8EFEA569}"/>
    <dgm:cxn modelId="{0C2CB590-C2F4-4BAA-9325-DC4D7EAC427A}" type="presOf" srcId="{942179A6-74B2-4FA7-9994-EF5CAE487187}" destId="{AA5AD91D-A496-49FB-B2BD-2B3BB5A94AFD}" srcOrd="0" destOrd="0" presId="urn:microsoft.com/office/officeart/2005/8/layout/cycle6"/>
    <dgm:cxn modelId="{CC8BF586-1EA0-4B0E-9E9A-E7E82E2592CE}" type="presOf" srcId="{758F874B-BB80-4FF8-AD5B-21A784322EA7}" destId="{9E6EADC9-5D52-4052-847C-221BE053FF22}" srcOrd="0" destOrd="0" presId="urn:microsoft.com/office/officeart/2005/8/layout/cycle6"/>
    <dgm:cxn modelId="{5D64258E-7203-4A19-AF27-AF68867D3A2D}" srcId="{7CE1BF74-1AC9-4FD5-90A2-92ECFBCFF914}" destId="{758F874B-BB80-4FF8-AD5B-21A784322EA7}" srcOrd="4" destOrd="0" parTransId="{691D8D15-357E-429D-8B79-1A31A557C5D9}" sibTransId="{BEA5228C-620E-4FFC-AA02-77CE1EDB5E34}"/>
    <dgm:cxn modelId="{02BC838D-113C-4C33-83F6-23498605687C}" type="presOf" srcId="{C67742BD-43E8-4C5F-B56B-32AC9C8A2AE5}" destId="{4A5CA756-F7B0-4835-8719-D1DC73BD26D9}" srcOrd="0" destOrd="0" presId="urn:microsoft.com/office/officeart/2005/8/layout/cycle6"/>
    <dgm:cxn modelId="{D8B4BDDF-4EB3-434C-826B-80394EC8A62D}" srcId="{7CE1BF74-1AC9-4FD5-90A2-92ECFBCFF914}" destId="{56113951-4107-4F6D-9AA0-C8EB06538950}" srcOrd="3" destOrd="0" parTransId="{4B5D9C0D-EDB7-4E28-A769-4A853A935A86}" sibTransId="{88C64179-72ED-48FF-8AE6-C6238400E427}"/>
    <dgm:cxn modelId="{0426990D-40D9-40A7-B820-B21B0114A081}" type="presOf" srcId="{224DFC65-6F8D-4223-896A-F47448D1EEC0}" destId="{473884C5-8F26-4BE2-92F6-1C04AAF44F88}" srcOrd="0" destOrd="0" presId="urn:microsoft.com/office/officeart/2005/8/layout/cycle6"/>
    <dgm:cxn modelId="{258E94F8-3D77-436F-8B94-D5B0AD89E3DC}" type="presOf" srcId="{3391EDEA-EC6F-4079-988F-4B9F8EFEA569}" destId="{FF7D68E6-EEDE-41A9-AC28-EFC5E5164ADC}" srcOrd="0" destOrd="0" presId="urn:microsoft.com/office/officeart/2005/8/layout/cycle6"/>
    <dgm:cxn modelId="{41162CAD-7099-477C-9E73-DCABF118B774}" type="presOf" srcId="{87D84E0E-F547-48FF-8E6E-F16B6C1AC086}" destId="{640EF465-586F-43F3-BBC9-39954ED8A395}" srcOrd="0" destOrd="0" presId="urn:microsoft.com/office/officeart/2005/8/layout/cycle6"/>
    <dgm:cxn modelId="{5B11B5D9-3A30-42B2-BF00-ED0163BF02E4}" type="presParOf" srcId="{FA643891-B6F8-4213-A7BE-E1E34D5519B8}" destId="{473884C5-8F26-4BE2-92F6-1C04AAF44F88}" srcOrd="0" destOrd="0" presId="urn:microsoft.com/office/officeart/2005/8/layout/cycle6"/>
    <dgm:cxn modelId="{20607421-F4BF-45DD-84E1-6CC725C49F60}" type="presParOf" srcId="{FA643891-B6F8-4213-A7BE-E1E34D5519B8}" destId="{029BC7AA-8AE7-4591-B5CC-D3DF83256C90}" srcOrd="1" destOrd="0" presId="urn:microsoft.com/office/officeart/2005/8/layout/cycle6"/>
    <dgm:cxn modelId="{AB100698-198B-4C2E-AA04-044478A505CD}" type="presParOf" srcId="{FA643891-B6F8-4213-A7BE-E1E34D5519B8}" destId="{640EF465-586F-43F3-BBC9-39954ED8A395}" srcOrd="2" destOrd="0" presId="urn:microsoft.com/office/officeart/2005/8/layout/cycle6"/>
    <dgm:cxn modelId="{A960DC43-1C08-439A-9396-B7FD639398EA}" type="presParOf" srcId="{FA643891-B6F8-4213-A7BE-E1E34D5519B8}" destId="{AA5AD91D-A496-49FB-B2BD-2B3BB5A94AFD}" srcOrd="3" destOrd="0" presId="urn:microsoft.com/office/officeart/2005/8/layout/cycle6"/>
    <dgm:cxn modelId="{E498B2A9-6651-4B93-8294-C9BB6D2F8866}" type="presParOf" srcId="{FA643891-B6F8-4213-A7BE-E1E34D5519B8}" destId="{D8741F8B-75BE-417F-80C9-4A8A66D46826}" srcOrd="4" destOrd="0" presId="urn:microsoft.com/office/officeart/2005/8/layout/cycle6"/>
    <dgm:cxn modelId="{47E16A8A-C5FD-4098-88B7-419CA2F5417A}" type="presParOf" srcId="{FA643891-B6F8-4213-A7BE-E1E34D5519B8}" destId="{FF7D68E6-EEDE-41A9-AC28-EFC5E5164ADC}" srcOrd="5" destOrd="0" presId="urn:microsoft.com/office/officeart/2005/8/layout/cycle6"/>
    <dgm:cxn modelId="{F4033973-83FF-407D-ACE2-F5F3BAAAE832}" type="presParOf" srcId="{FA643891-B6F8-4213-A7BE-E1E34D5519B8}" destId="{4A5CA756-F7B0-4835-8719-D1DC73BD26D9}" srcOrd="6" destOrd="0" presId="urn:microsoft.com/office/officeart/2005/8/layout/cycle6"/>
    <dgm:cxn modelId="{AA87DA5D-DD31-41D9-92DC-063F20BADD25}" type="presParOf" srcId="{FA643891-B6F8-4213-A7BE-E1E34D5519B8}" destId="{73733894-1520-4328-9CE2-527539B9E678}" srcOrd="7" destOrd="0" presId="urn:microsoft.com/office/officeart/2005/8/layout/cycle6"/>
    <dgm:cxn modelId="{4216264D-4FF6-42B1-A3A6-5DF97B7D2ABD}" type="presParOf" srcId="{FA643891-B6F8-4213-A7BE-E1E34D5519B8}" destId="{408DC3CA-3363-446A-AF1A-12EB71464A10}" srcOrd="8" destOrd="0" presId="urn:microsoft.com/office/officeart/2005/8/layout/cycle6"/>
    <dgm:cxn modelId="{1E4AB7FA-CAAC-4504-91E2-30370B7A85EC}" type="presParOf" srcId="{FA643891-B6F8-4213-A7BE-E1E34D5519B8}" destId="{AE73D26A-054D-4459-9B91-DE42022BC768}" srcOrd="9" destOrd="0" presId="urn:microsoft.com/office/officeart/2005/8/layout/cycle6"/>
    <dgm:cxn modelId="{30A6132E-5326-4A8E-9510-FACBBEDBB7F2}" type="presParOf" srcId="{FA643891-B6F8-4213-A7BE-E1E34D5519B8}" destId="{E3A80AFE-5AB9-4238-9DB0-F52570EA61B4}" srcOrd="10" destOrd="0" presId="urn:microsoft.com/office/officeart/2005/8/layout/cycle6"/>
    <dgm:cxn modelId="{149265DA-69B1-4347-8D61-57354F81AB12}" type="presParOf" srcId="{FA643891-B6F8-4213-A7BE-E1E34D5519B8}" destId="{A0080578-76E6-4707-A3D5-FB5FEA889927}" srcOrd="11" destOrd="0" presId="urn:microsoft.com/office/officeart/2005/8/layout/cycle6"/>
    <dgm:cxn modelId="{3CC037EC-B336-4FA4-95FC-54F8C1C8B771}" type="presParOf" srcId="{FA643891-B6F8-4213-A7BE-E1E34D5519B8}" destId="{9E6EADC9-5D52-4052-847C-221BE053FF22}" srcOrd="12" destOrd="0" presId="urn:microsoft.com/office/officeart/2005/8/layout/cycle6"/>
    <dgm:cxn modelId="{FB76C5A4-1B67-4FF9-98A1-44396169922C}" type="presParOf" srcId="{FA643891-B6F8-4213-A7BE-E1E34D5519B8}" destId="{556DC3CB-960A-412B-9BD2-D63BF15230EA}" srcOrd="13" destOrd="0" presId="urn:microsoft.com/office/officeart/2005/8/layout/cycle6"/>
    <dgm:cxn modelId="{E0D97AE8-1806-4B4C-99FD-1FA50168BD89}" type="presParOf" srcId="{FA643891-B6F8-4213-A7BE-E1E34D5519B8}" destId="{A83CB7F6-C892-4E40-86CD-EE8D9F750977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6B0826-C227-44ED-8E8E-48370A975BD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240292A-C9C1-4164-98C0-8418D56E83C6}">
      <dgm:prSet phldrT="[Text]"/>
      <dgm:spPr/>
      <dgm:t>
        <a:bodyPr/>
        <a:lstStyle/>
        <a:p>
          <a:r>
            <a:rPr lang="cs-CZ" dirty="0" err="1" smtClean="0"/>
            <a:t>le</a:t>
          </a:r>
          <a:r>
            <a:rPr lang="cs-CZ" dirty="0" smtClean="0"/>
            <a:t>  </a:t>
          </a:r>
          <a:r>
            <a:rPr lang="cs-CZ" dirty="0" err="1" smtClean="0"/>
            <a:t>ma</a:t>
          </a:r>
          <a:endParaRPr lang="cs-CZ" dirty="0"/>
        </a:p>
      </dgm:t>
    </dgm:pt>
    <dgm:pt modelId="{9492FA2F-AFE8-440F-91A0-D0104178E732}" type="parTrans" cxnId="{D0AEAE69-D463-4743-A6CD-73F2354931BC}">
      <dgm:prSet/>
      <dgm:spPr/>
      <dgm:t>
        <a:bodyPr/>
        <a:lstStyle/>
        <a:p>
          <a:endParaRPr lang="cs-CZ"/>
        </a:p>
      </dgm:t>
    </dgm:pt>
    <dgm:pt modelId="{F14D8469-BBDA-45BE-9D4A-E5E70403B3E2}" type="sibTrans" cxnId="{D0AEAE69-D463-4743-A6CD-73F2354931BC}">
      <dgm:prSet/>
      <dgm:spPr/>
      <dgm:t>
        <a:bodyPr/>
        <a:lstStyle/>
        <a:p>
          <a:endParaRPr lang="cs-CZ"/>
        </a:p>
      </dgm:t>
    </dgm:pt>
    <dgm:pt modelId="{A4C39A0F-C780-457D-8598-8DA1D252016B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9DA66E53-83A4-45E3-A869-ADDDC2F7FD12}" type="parTrans" cxnId="{689620DB-795A-4C7C-A285-74B5315C4532}">
      <dgm:prSet/>
      <dgm:spPr/>
      <dgm:t>
        <a:bodyPr/>
        <a:lstStyle/>
        <a:p>
          <a:endParaRPr lang="cs-CZ"/>
        </a:p>
      </dgm:t>
    </dgm:pt>
    <dgm:pt modelId="{9DF84CEB-EADB-4C38-9157-CE96E4E1ABEA}" type="sibTrans" cxnId="{689620DB-795A-4C7C-A285-74B5315C4532}">
      <dgm:prSet/>
      <dgm:spPr/>
      <dgm:t>
        <a:bodyPr/>
        <a:lstStyle/>
        <a:p>
          <a:endParaRPr lang="cs-CZ"/>
        </a:p>
      </dgm:t>
    </dgm:pt>
    <dgm:pt modelId="{6BA077BF-03A7-49A4-9DE4-FC7DF733D7E3}">
      <dgm:prSet phldrT="[Text]"/>
      <dgm:spPr/>
      <dgm:t>
        <a:bodyPr/>
        <a:lstStyle/>
        <a:p>
          <a:r>
            <a:rPr lang="cs-CZ" dirty="0" smtClean="0"/>
            <a:t>ů</a:t>
          </a:r>
          <a:endParaRPr lang="cs-CZ" dirty="0"/>
        </a:p>
      </dgm:t>
    </dgm:pt>
    <dgm:pt modelId="{D411E8BF-C80F-425B-A828-852C916C336B}" type="parTrans" cxnId="{19AE5573-D7FA-415A-B62E-8F761461B3C9}">
      <dgm:prSet/>
      <dgm:spPr/>
      <dgm:t>
        <a:bodyPr/>
        <a:lstStyle/>
        <a:p>
          <a:endParaRPr lang="cs-CZ"/>
        </a:p>
      </dgm:t>
    </dgm:pt>
    <dgm:pt modelId="{3865F109-1B30-43A1-B6C3-406E5FE8A9B3}" type="sibTrans" cxnId="{19AE5573-D7FA-415A-B62E-8F761461B3C9}">
      <dgm:prSet/>
      <dgm:spPr/>
      <dgm:t>
        <a:bodyPr/>
        <a:lstStyle/>
        <a:p>
          <a:endParaRPr lang="cs-CZ"/>
        </a:p>
      </dgm:t>
    </dgm:pt>
    <dgm:pt modelId="{7F23356D-31A4-42ED-AAB7-115DF14B75A7}">
      <dgm:prSet phldrT="[Text]"/>
      <dgm:spPr/>
      <dgm:t>
        <a:bodyPr/>
        <a:lstStyle/>
        <a:p>
          <a:r>
            <a:rPr lang="cs-CZ" dirty="0" err="1" smtClean="0"/>
            <a:t>sa</a:t>
          </a:r>
          <a:r>
            <a:rPr lang="cs-CZ" dirty="0" smtClean="0"/>
            <a:t>  </a:t>
          </a:r>
          <a:r>
            <a:rPr lang="cs-CZ" dirty="0" err="1" smtClean="0"/>
            <a:t>pů</a:t>
          </a:r>
          <a:endParaRPr lang="cs-CZ" dirty="0"/>
        </a:p>
      </dgm:t>
    </dgm:pt>
    <dgm:pt modelId="{76EB05F1-9086-4289-9B61-1EC09B0A8AAA}" type="parTrans" cxnId="{A30FE4BF-1B6A-4C1A-959A-E8C3F8B0E994}">
      <dgm:prSet/>
      <dgm:spPr/>
      <dgm:t>
        <a:bodyPr/>
        <a:lstStyle/>
        <a:p>
          <a:endParaRPr lang="cs-CZ"/>
        </a:p>
      </dgm:t>
    </dgm:pt>
    <dgm:pt modelId="{FCACE659-C432-43D1-9B26-8EBF66EE41EB}" type="sibTrans" cxnId="{A30FE4BF-1B6A-4C1A-959A-E8C3F8B0E994}">
      <dgm:prSet/>
      <dgm:spPr/>
      <dgm:t>
        <a:bodyPr/>
        <a:lstStyle/>
        <a:p>
          <a:endParaRPr lang="cs-CZ"/>
        </a:p>
      </dgm:t>
    </dgm:pt>
    <dgm:pt modelId="{996E1722-78F3-4A59-A5EF-44BFB3B43AB1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F173C48D-B026-44F8-B904-E6D7B05FEB17}" type="parTrans" cxnId="{AC9FC7F6-4717-4A1E-A48C-67956A8F8A2F}">
      <dgm:prSet/>
      <dgm:spPr/>
      <dgm:t>
        <a:bodyPr/>
        <a:lstStyle/>
        <a:p>
          <a:endParaRPr lang="cs-CZ"/>
        </a:p>
      </dgm:t>
    </dgm:pt>
    <dgm:pt modelId="{4F5861E5-CC76-4505-8632-4E1D59DCF1FB}" type="sibTrans" cxnId="{AC9FC7F6-4717-4A1E-A48C-67956A8F8A2F}">
      <dgm:prSet/>
      <dgm:spPr/>
      <dgm:t>
        <a:bodyPr/>
        <a:lstStyle/>
        <a:p>
          <a:endParaRPr lang="cs-CZ"/>
        </a:p>
      </dgm:t>
    </dgm:pt>
    <dgm:pt modelId="{EA670E71-E265-4F7C-B517-C6564B09A061}">
      <dgm:prSet phldrT="[Text]"/>
      <dgm:spPr/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64E34C6E-3648-4947-8667-4F29C95CFB46}" type="parTrans" cxnId="{A42E32D3-74A3-46D4-B05C-4B0A232AC2D0}">
      <dgm:prSet/>
      <dgm:spPr/>
      <dgm:t>
        <a:bodyPr/>
        <a:lstStyle/>
        <a:p>
          <a:endParaRPr lang="cs-CZ"/>
        </a:p>
      </dgm:t>
    </dgm:pt>
    <dgm:pt modelId="{27BDE8E2-31BE-4EFB-BAA8-A68006A3E942}" type="sibTrans" cxnId="{A42E32D3-74A3-46D4-B05C-4B0A232AC2D0}">
      <dgm:prSet/>
      <dgm:spPr/>
      <dgm:t>
        <a:bodyPr/>
        <a:lstStyle/>
        <a:p>
          <a:endParaRPr lang="cs-CZ"/>
        </a:p>
      </dgm:t>
    </dgm:pt>
    <dgm:pt modelId="{9166EF67-0901-47D4-B69B-6BA5CDEBFABF}">
      <dgm:prSet phldrT="[Text]"/>
      <dgm:spPr/>
      <dgm:t>
        <a:bodyPr/>
        <a:lstStyle/>
        <a:p>
          <a:r>
            <a:rPr lang="cs-CZ" dirty="0" smtClean="0"/>
            <a:t>to  </a:t>
          </a:r>
          <a:r>
            <a:rPr lang="cs-CZ" dirty="0" err="1" smtClean="0"/>
            <a:t>lí</a:t>
          </a:r>
          <a:endParaRPr lang="cs-CZ" dirty="0"/>
        </a:p>
      </dgm:t>
    </dgm:pt>
    <dgm:pt modelId="{AAE33341-E94C-4A6C-83D4-9A2421CACEF2}" type="parTrans" cxnId="{1815065D-30B5-4D37-8552-A14DD225318A}">
      <dgm:prSet/>
      <dgm:spPr/>
      <dgm:t>
        <a:bodyPr/>
        <a:lstStyle/>
        <a:p>
          <a:endParaRPr lang="cs-CZ"/>
        </a:p>
      </dgm:t>
    </dgm:pt>
    <dgm:pt modelId="{093E4363-9D8E-420F-B35E-F2391872C8C3}" type="sibTrans" cxnId="{1815065D-30B5-4D37-8552-A14DD225318A}">
      <dgm:prSet/>
      <dgm:spPr/>
      <dgm:t>
        <a:bodyPr/>
        <a:lstStyle/>
        <a:p>
          <a:endParaRPr lang="cs-CZ"/>
        </a:p>
      </dgm:t>
    </dgm:pt>
    <dgm:pt modelId="{DC3B7275-770E-4987-96E4-21CEE9C6BE93}">
      <dgm:prSet phldrT="[Text]"/>
      <dgm:spPr/>
      <dgm:t>
        <a:bodyPr/>
        <a:lstStyle/>
        <a:p>
          <a:r>
            <a:rPr lang="cs-CZ" dirty="0" smtClean="0"/>
            <a:t>í</a:t>
          </a:r>
          <a:endParaRPr lang="cs-CZ" dirty="0"/>
        </a:p>
      </dgm:t>
    </dgm:pt>
    <dgm:pt modelId="{DCC8F5CE-F382-42C3-AD80-3CB8EC58034C}" type="parTrans" cxnId="{5DC81187-FA22-4C04-8385-CBCEAAE8A746}">
      <dgm:prSet/>
      <dgm:spPr/>
      <dgm:t>
        <a:bodyPr/>
        <a:lstStyle/>
        <a:p>
          <a:endParaRPr lang="cs-CZ"/>
        </a:p>
      </dgm:t>
    </dgm:pt>
    <dgm:pt modelId="{4CA8354F-EBBD-49E6-A18D-5804FCE2540B}" type="sibTrans" cxnId="{5DC81187-FA22-4C04-8385-CBCEAAE8A746}">
      <dgm:prSet/>
      <dgm:spPr/>
      <dgm:t>
        <a:bodyPr/>
        <a:lstStyle/>
        <a:p>
          <a:endParaRPr lang="cs-CZ"/>
        </a:p>
      </dgm:t>
    </dgm:pt>
    <dgm:pt modelId="{9702B22B-C333-4901-A2ED-4FFF8C541C70}">
      <dgm:prSet phldrT="[Text]"/>
      <dgm:spPr/>
      <dgm:t>
        <a:bodyPr/>
        <a:lstStyle/>
        <a:p>
          <a:r>
            <a:rPr lang="cs-CZ" dirty="0" smtClean="0"/>
            <a:t>é</a:t>
          </a:r>
          <a:endParaRPr lang="cs-CZ" dirty="0"/>
        </a:p>
      </dgm:t>
    </dgm:pt>
    <dgm:pt modelId="{66CAF473-F9B9-4A23-9912-26A68DFD7FCA}" type="parTrans" cxnId="{982AD81D-ACF6-42C4-8E2A-AE95774B0A93}">
      <dgm:prSet/>
      <dgm:spPr/>
      <dgm:t>
        <a:bodyPr/>
        <a:lstStyle/>
        <a:p>
          <a:endParaRPr lang="cs-CZ"/>
        </a:p>
      </dgm:t>
    </dgm:pt>
    <dgm:pt modelId="{477AE09C-26FF-4DF1-8DA0-FBE8B9325E74}" type="sibTrans" cxnId="{982AD81D-ACF6-42C4-8E2A-AE95774B0A93}">
      <dgm:prSet/>
      <dgm:spPr/>
      <dgm:t>
        <a:bodyPr/>
        <a:lstStyle/>
        <a:p>
          <a:endParaRPr lang="cs-CZ"/>
        </a:p>
      </dgm:t>
    </dgm:pt>
    <dgm:pt modelId="{5398EEDD-92E3-4DA7-9812-46AF46459401}" type="pres">
      <dgm:prSet presAssocID="{006B0826-C227-44ED-8E8E-48370A975BD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65DB2E-CB8C-4B8B-9A7B-720089467E8E}" type="pres">
      <dgm:prSet presAssocID="{0240292A-C9C1-4164-98C0-8418D56E83C6}" presName="linNode" presStyleCnt="0"/>
      <dgm:spPr/>
    </dgm:pt>
    <dgm:pt modelId="{48E732F3-3F85-4396-9464-455E42242369}" type="pres">
      <dgm:prSet presAssocID="{0240292A-C9C1-4164-98C0-8418D56E83C6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35A274-BEF0-4FA7-9386-0CD57EF8849A}" type="pres">
      <dgm:prSet presAssocID="{0240292A-C9C1-4164-98C0-8418D56E83C6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E4605D-F933-4444-A9BA-B612D03F205E}" type="pres">
      <dgm:prSet presAssocID="{F14D8469-BBDA-45BE-9D4A-E5E70403B3E2}" presName="sp" presStyleCnt="0"/>
      <dgm:spPr/>
    </dgm:pt>
    <dgm:pt modelId="{D905BDB2-F0CE-430D-82F2-01ECA9CA8920}" type="pres">
      <dgm:prSet presAssocID="{7F23356D-31A4-42ED-AAB7-115DF14B75A7}" presName="linNode" presStyleCnt="0"/>
      <dgm:spPr/>
    </dgm:pt>
    <dgm:pt modelId="{D65065AD-FF0E-4165-9620-144AE63C46C2}" type="pres">
      <dgm:prSet presAssocID="{7F23356D-31A4-42ED-AAB7-115DF14B75A7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9DFEE0-46F8-40B1-A43C-FD463FF329E8}" type="pres">
      <dgm:prSet presAssocID="{7F23356D-31A4-42ED-AAB7-115DF14B75A7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B42681-CB09-4561-A912-9604BC738434}" type="pres">
      <dgm:prSet presAssocID="{FCACE659-C432-43D1-9B26-8EBF66EE41EB}" presName="sp" presStyleCnt="0"/>
      <dgm:spPr/>
    </dgm:pt>
    <dgm:pt modelId="{D66AC4B1-16F2-49EE-AD54-6B60FA83BDB7}" type="pres">
      <dgm:prSet presAssocID="{9166EF67-0901-47D4-B69B-6BA5CDEBFABF}" presName="linNode" presStyleCnt="0"/>
      <dgm:spPr/>
    </dgm:pt>
    <dgm:pt modelId="{AF8CE041-342F-4C80-999A-B9A38E374CA3}" type="pres">
      <dgm:prSet presAssocID="{9166EF67-0901-47D4-B69B-6BA5CDEBFABF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28D348-9B84-407F-AD89-CB089351904B}" type="pres">
      <dgm:prSet presAssocID="{9166EF67-0901-47D4-B69B-6BA5CDEBFABF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D601FF-1039-42FE-9592-DCF664DAF007}" type="presOf" srcId="{0240292A-C9C1-4164-98C0-8418D56E83C6}" destId="{48E732F3-3F85-4396-9464-455E42242369}" srcOrd="0" destOrd="0" presId="urn:microsoft.com/office/officeart/2005/8/layout/vList5"/>
    <dgm:cxn modelId="{982AD81D-ACF6-42C4-8E2A-AE95774B0A93}" srcId="{9166EF67-0901-47D4-B69B-6BA5CDEBFABF}" destId="{9702B22B-C333-4901-A2ED-4FFF8C541C70}" srcOrd="1" destOrd="0" parTransId="{66CAF473-F9B9-4A23-9912-26A68DFD7FCA}" sibTransId="{477AE09C-26FF-4DF1-8DA0-FBE8B9325E74}"/>
    <dgm:cxn modelId="{17DE9042-69CD-4A7E-834E-518B1A1E4B1E}" type="presOf" srcId="{006B0826-C227-44ED-8E8E-48370A975BDA}" destId="{5398EEDD-92E3-4DA7-9812-46AF46459401}" srcOrd="0" destOrd="0" presId="urn:microsoft.com/office/officeart/2005/8/layout/vList5"/>
    <dgm:cxn modelId="{1815065D-30B5-4D37-8552-A14DD225318A}" srcId="{006B0826-C227-44ED-8E8E-48370A975BDA}" destId="{9166EF67-0901-47D4-B69B-6BA5CDEBFABF}" srcOrd="2" destOrd="0" parTransId="{AAE33341-E94C-4A6C-83D4-9A2421CACEF2}" sibTransId="{093E4363-9D8E-420F-B35E-F2391872C8C3}"/>
    <dgm:cxn modelId="{F8ABDDBC-3318-4314-9F06-F18B124026F3}" type="presOf" srcId="{7F23356D-31A4-42ED-AAB7-115DF14B75A7}" destId="{D65065AD-FF0E-4165-9620-144AE63C46C2}" srcOrd="0" destOrd="0" presId="urn:microsoft.com/office/officeart/2005/8/layout/vList5"/>
    <dgm:cxn modelId="{1A4A8842-BBC7-4D61-AF56-0313460647DB}" type="presOf" srcId="{9702B22B-C333-4901-A2ED-4FFF8C541C70}" destId="{BD28D348-9B84-407F-AD89-CB089351904B}" srcOrd="0" destOrd="1" presId="urn:microsoft.com/office/officeart/2005/8/layout/vList5"/>
    <dgm:cxn modelId="{69E26E3A-6A4F-4DBD-9F1D-02C5C59F02E2}" type="presOf" srcId="{9166EF67-0901-47D4-B69B-6BA5CDEBFABF}" destId="{AF8CE041-342F-4C80-999A-B9A38E374CA3}" srcOrd="0" destOrd="0" presId="urn:microsoft.com/office/officeart/2005/8/layout/vList5"/>
    <dgm:cxn modelId="{A30FE4BF-1B6A-4C1A-959A-E8C3F8B0E994}" srcId="{006B0826-C227-44ED-8E8E-48370A975BDA}" destId="{7F23356D-31A4-42ED-AAB7-115DF14B75A7}" srcOrd="1" destOrd="0" parTransId="{76EB05F1-9086-4289-9B61-1EC09B0A8AAA}" sibTransId="{FCACE659-C432-43D1-9B26-8EBF66EE41EB}"/>
    <dgm:cxn modelId="{AC9FC7F6-4717-4A1E-A48C-67956A8F8A2F}" srcId="{7F23356D-31A4-42ED-AAB7-115DF14B75A7}" destId="{996E1722-78F3-4A59-A5EF-44BFB3B43AB1}" srcOrd="0" destOrd="0" parTransId="{F173C48D-B026-44F8-B904-E6D7B05FEB17}" sibTransId="{4F5861E5-CC76-4505-8632-4E1D59DCF1FB}"/>
    <dgm:cxn modelId="{57042309-F3ED-4BF7-904E-258799F02D78}" type="presOf" srcId="{A4C39A0F-C780-457D-8598-8DA1D252016B}" destId="{AB35A274-BEF0-4FA7-9386-0CD57EF8849A}" srcOrd="0" destOrd="0" presId="urn:microsoft.com/office/officeart/2005/8/layout/vList5"/>
    <dgm:cxn modelId="{6588F261-D0D3-4ED6-A0FC-D72794DDB688}" type="presOf" srcId="{6BA077BF-03A7-49A4-9DE4-FC7DF733D7E3}" destId="{AB35A274-BEF0-4FA7-9386-0CD57EF8849A}" srcOrd="0" destOrd="1" presId="urn:microsoft.com/office/officeart/2005/8/layout/vList5"/>
    <dgm:cxn modelId="{A42E32D3-74A3-46D4-B05C-4B0A232AC2D0}" srcId="{7F23356D-31A4-42ED-AAB7-115DF14B75A7}" destId="{EA670E71-E265-4F7C-B517-C6564B09A061}" srcOrd="1" destOrd="0" parTransId="{64E34C6E-3648-4947-8667-4F29C95CFB46}" sibTransId="{27BDE8E2-31BE-4EFB-BAA8-A68006A3E942}"/>
    <dgm:cxn modelId="{5DC81187-FA22-4C04-8385-CBCEAAE8A746}" srcId="{9166EF67-0901-47D4-B69B-6BA5CDEBFABF}" destId="{DC3B7275-770E-4987-96E4-21CEE9C6BE93}" srcOrd="0" destOrd="0" parTransId="{DCC8F5CE-F382-42C3-AD80-3CB8EC58034C}" sibTransId="{4CA8354F-EBBD-49E6-A18D-5804FCE2540B}"/>
    <dgm:cxn modelId="{D0AEAE69-D463-4743-A6CD-73F2354931BC}" srcId="{006B0826-C227-44ED-8E8E-48370A975BDA}" destId="{0240292A-C9C1-4164-98C0-8418D56E83C6}" srcOrd="0" destOrd="0" parTransId="{9492FA2F-AFE8-440F-91A0-D0104178E732}" sibTransId="{F14D8469-BBDA-45BE-9D4A-E5E70403B3E2}"/>
    <dgm:cxn modelId="{689620DB-795A-4C7C-A285-74B5315C4532}" srcId="{0240292A-C9C1-4164-98C0-8418D56E83C6}" destId="{A4C39A0F-C780-457D-8598-8DA1D252016B}" srcOrd="0" destOrd="0" parTransId="{9DA66E53-83A4-45E3-A869-ADDDC2F7FD12}" sibTransId="{9DF84CEB-EADB-4C38-9157-CE96E4E1ABEA}"/>
    <dgm:cxn modelId="{19AE5573-D7FA-415A-B62E-8F761461B3C9}" srcId="{0240292A-C9C1-4164-98C0-8418D56E83C6}" destId="{6BA077BF-03A7-49A4-9DE4-FC7DF733D7E3}" srcOrd="1" destOrd="0" parTransId="{D411E8BF-C80F-425B-A828-852C916C336B}" sibTransId="{3865F109-1B30-43A1-B6C3-406E5FE8A9B3}"/>
    <dgm:cxn modelId="{4E173749-CE93-4BB2-B168-D72859F04191}" type="presOf" srcId="{DC3B7275-770E-4987-96E4-21CEE9C6BE93}" destId="{BD28D348-9B84-407F-AD89-CB089351904B}" srcOrd="0" destOrd="0" presId="urn:microsoft.com/office/officeart/2005/8/layout/vList5"/>
    <dgm:cxn modelId="{B99BE3AC-785C-4D0B-9CFC-A83BA92ADB28}" type="presOf" srcId="{996E1722-78F3-4A59-A5EF-44BFB3B43AB1}" destId="{689DFEE0-46F8-40B1-A43C-FD463FF329E8}" srcOrd="0" destOrd="0" presId="urn:microsoft.com/office/officeart/2005/8/layout/vList5"/>
    <dgm:cxn modelId="{D933E696-821F-4727-9563-8D6F28F0E181}" type="presOf" srcId="{EA670E71-E265-4F7C-B517-C6564B09A061}" destId="{689DFEE0-46F8-40B1-A43C-FD463FF329E8}" srcOrd="0" destOrd="1" presId="urn:microsoft.com/office/officeart/2005/8/layout/vList5"/>
    <dgm:cxn modelId="{580D28DB-D965-4AA1-9B96-65272EC409EC}" type="presParOf" srcId="{5398EEDD-92E3-4DA7-9812-46AF46459401}" destId="{0465DB2E-CB8C-4B8B-9A7B-720089467E8E}" srcOrd="0" destOrd="0" presId="urn:microsoft.com/office/officeart/2005/8/layout/vList5"/>
    <dgm:cxn modelId="{151D8F49-1B6B-4549-846A-2A3028E0C62C}" type="presParOf" srcId="{0465DB2E-CB8C-4B8B-9A7B-720089467E8E}" destId="{48E732F3-3F85-4396-9464-455E42242369}" srcOrd="0" destOrd="0" presId="urn:microsoft.com/office/officeart/2005/8/layout/vList5"/>
    <dgm:cxn modelId="{7172F112-DC67-464C-8A4F-A3E9A6ACF61A}" type="presParOf" srcId="{0465DB2E-CB8C-4B8B-9A7B-720089467E8E}" destId="{AB35A274-BEF0-4FA7-9386-0CD57EF8849A}" srcOrd="1" destOrd="0" presId="urn:microsoft.com/office/officeart/2005/8/layout/vList5"/>
    <dgm:cxn modelId="{26AEECCF-AB17-44DC-AF0F-BD91DBF64A03}" type="presParOf" srcId="{5398EEDD-92E3-4DA7-9812-46AF46459401}" destId="{47E4605D-F933-4444-A9BA-B612D03F205E}" srcOrd="1" destOrd="0" presId="urn:microsoft.com/office/officeart/2005/8/layout/vList5"/>
    <dgm:cxn modelId="{6E903410-32C7-4320-A450-E9ADE52FA812}" type="presParOf" srcId="{5398EEDD-92E3-4DA7-9812-46AF46459401}" destId="{D905BDB2-F0CE-430D-82F2-01ECA9CA8920}" srcOrd="2" destOrd="0" presId="urn:microsoft.com/office/officeart/2005/8/layout/vList5"/>
    <dgm:cxn modelId="{FDB6B85F-9158-4BEE-8DF4-B51CB08A844A}" type="presParOf" srcId="{D905BDB2-F0CE-430D-82F2-01ECA9CA8920}" destId="{D65065AD-FF0E-4165-9620-144AE63C46C2}" srcOrd="0" destOrd="0" presId="urn:microsoft.com/office/officeart/2005/8/layout/vList5"/>
    <dgm:cxn modelId="{EB841FC9-C693-4248-B733-9AE5A9F05E00}" type="presParOf" srcId="{D905BDB2-F0CE-430D-82F2-01ECA9CA8920}" destId="{689DFEE0-46F8-40B1-A43C-FD463FF329E8}" srcOrd="1" destOrd="0" presId="urn:microsoft.com/office/officeart/2005/8/layout/vList5"/>
    <dgm:cxn modelId="{0E48161A-E835-4113-B976-7FC972932354}" type="presParOf" srcId="{5398EEDD-92E3-4DA7-9812-46AF46459401}" destId="{42B42681-CB09-4561-A912-9604BC738434}" srcOrd="3" destOrd="0" presId="urn:microsoft.com/office/officeart/2005/8/layout/vList5"/>
    <dgm:cxn modelId="{F5962429-C6C8-4BD7-A53E-D64B0410313B}" type="presParOf" srcId="{5398EEDD-92E3-4DA7-9812-46AF46459401}" destId="{D66AC4B1-16F2-49EE-AD54-6B60FA83BDB7}" srcOrd="4" destOrd="0" presId="urn:microsoft.com/office/officeart/2005/8/layout/vList5"/>
    <dgm:cxn modelId="{62E808C9-97A5-4224-BB31-F1D11E145AB2}" type="presParOf" srcId="{D66AC4B1-16F2-49EE-AD54-6B60FA83BDB7}" destId="{AF8CE041-342F-4C80-999A-B9A38E374CA3}" srcOrd="0" destOrd="0" presId="urn:microsoft.com/office/officeart/2005/8/layout/vList5"/>
    <dgm:cxn modelId="{833078C2-CBBB-4D3A-BD47-427F926851A6}" type="presParOf" srcId="{D66AC4B1-16F2-49EE-AD54-6B60FA83BDB7}" destId="{BD28D348-9B84-407F-AD89-CB089351904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F0EB6C70-E5F4-4669-9348-009B076D1559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5D57CC9-AA4A-4EF1-AAE3-2083BBE802CF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VY_32_INOVACE_01_CJ_10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CJ – 1.B – Čtení a psaní písmen, slabik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73884C5-8F26-4BE2-92F6-1C04AAF44F88}">
      <dsp:nvSpPr>
        <dsp:cNvPr id="0" name=""/>
        <dsp:cNvSpPr/>
      </dsp:nvSpPr>
      <dsp:spPr>
        <a:xfrm>
          <a:off x="2380505" y="2370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a  </a:t>
          </a:r>
          <a:r>
            <a:rPr lang="cs-CZ" sz="3700" kern="1200" dirty="0" err="1" smtClean="0"/>
            <a:t>A</a:t>
          </a:r>
          <a:endParaRPr lang="cs-CZ" sz="3700" kern="1200" dirty="0"/>
        </a:p>
      </dsp:txBody>
      <dsp:txXfrm>
        <a:off x="2380505" y="2370"/>
        <a:ext cx="1334988" cy="867742"/>
      </dsp:txXfrm>
    </dsp:sp>
    <dsp:sp modelId="{640EF465-586F-43F3-BBC9-39954ED8A395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409246" y="137594"/>
              </a:moveTo>
              <a:arcTo wR="1732594" hR="1732594" stAng="17579295" swAng="1959991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5AD91D-A496-49FB-B2BD-2B3BB5A94AFD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e  </a:t>
          </a:r>
          <a:r>
            <a:rPr lang="cs-CZ" sz="3700" kern="1200" dirty="0" err="1" smtClean="0"/>
            <a:t>E</a:t>
          </a:r>
          <a:endParaRPr lang="cs-CZ" sz="3700" kern="1200" dirty="0"/>
        </a:p>
      </dsp:txBody>
      <dsp:txXfrm>
        <a:off x="4028301" y="1199563"/>
        <a:ext cx="1334988" cy="867742"/>
      </dsp:txXfrm>
    </dsp:sp>
    <dsp:sp modelId="{FF7D68E6-EEDE-41A9-AC28-EFC5E5164ADC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2825" y="1642133"/>
              </a:moveTo>
              <a:arcTo wR="1732594" hR="1732594" stAng="21420430" swAng="2195114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5CA756-F7B0-4835-8719-D1DC73BD26D9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l  </a:t>
          </a:r>
          <a:r>
            <a:rPr lang="cs-CZ" sz="3700" kern="1200" dirty="0" err="1" smtClean="0"/>
            <a:t>L</a:t>
          </a:r>
          <a:endParaRPr lang="cs-CZ" sz="3700" kern="1200" dirty="0"/>
        </a:p>
      </dsp:txBody>
      <dsp:txXfrm>
        <a:off x="3398899" y="3136663"/>
        <a:ext cx="1334988" cy="867742"/>
      </dsp:txXfrm>
    </dsp:sp>
    <dsp:sp modelId="{408DC3CA-3363-446A-AF1A-12EB71464A10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076618" y="3430690"/>
              </a:moveTo>
              <a:arcTo wR="1732594" hR="1732594" stAng="4712834" swAng="1374332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73D26A-054D-4459-9B91-DE42022BC768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i  </a:t>
          </a:r>
          <a:r>
            <a:rPr lang="cs-CZ" sz="3700" kern="1200" dirty="0" err="1" smtClean="0"/>
            <a:t>I</a:t>
          </a:r>
          <a:endParaRPr lang="cs-CZ" sz="3700" kern="1200" dirty="0"/>
        </a:p>
      </dsp:txBody>
      <dsp:txXfrm>
        <a:off x="1362112" y="3136663"/>
        <a:ext cx="1334988" cy="867742"/>
      </dsp:txXfrm>
    </dsp:sp>
    <dsp:sp modelId="{A0080578-76E6-4707-A3D5-FB5FEA889927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89352" y="2691206"/>
              </a:moveTo>
              <a:arcTo wR="1732594" hR="1732594" stAng="8784456" swAng="2195114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6EADC9-5D52-4052-847C-221BE053FF22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s  </a:t>
          </a:r>
          <a:r>
            <a:rPr lang="cs-CZ" sz="3700" kern="1200" dirty="0" err="1" smtClean="0"/>
            <a:t>S</a:t>
          </a:r>
          <a:endParaRPr lang="cs-CZ" sz="3700" kern="1200" dirty="0"/>
        </a:p>
      </dsp:txBody>
      <dsp:txXfrm>
        <a:off x="732710" y="1199563"/>
        <a:ext cx="1334988" cy="867742"/>
      </dsp:txXfrm>
    </dsp:sp>
    <dsp:sp modelId="{A83CB7F6-C892-4E40-86CD-EE8D9F750977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02072" y="755102"/>
              </a:moveTo>
              <a:arcTo wR="1732594" hR="1732594" stAng="12860714" swAng="1959991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B35A274-BEF0-4FA7-9386-0CD57EF8849A}">
      <dsp:nvSpPr>
        <dsp:cNvPr id="0" name=""/>
        <dsp:cNvSpPr/>
      </dsp:nvSpPr>
      <dsp:spPr>
        <a:xfrm rot="5400000">
          <a:off x="3621405" y="-1293891"/>
          <a:ext cx="1047750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e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ů</a:t>
          </a:r>
          <a:endParaRPr lang="cs-CZ" sz="2900" kern="1200" dirty="0"/>
        </a:p>
      </dsp:txBody>
      <dsp:txXfrm rot="5400000">
        <a:off x="3621405" y="-1293891"/>
        <a:ext cx="1047750" cy="3901440"/>
      </dsp:txXfrm>
    </dsp:sp>
    <dsp:sp modelId="{48E732F3-3F85-4396-9464-455E42242369}">
      <dsp:nvSpPr>
        <dsp:cNvPr id="0" name=""/>
        <dsp:cNvSpPr/>
      </dsp:nvSpPr>
      <dsp:spPr>
        <a:xfrm>
          <a:off x="0" y="1984"/>
          <a:ext cx="2194560" cy="1309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err="1" smtClean="0"/>
            <a:t>le</a:t>
          </a:r>
          <a:r>
            <a:rPr lang="cs-CZ" sz="5300" kern="1200" dirty="0" smtClean="0"/>
            <a:t>  </a:t>
          </a:r>
          <a:r>
            <a:rPr lang="cs-CZ" sz="5300" kern="1200" dirty="0" err="1" smtClean="0"/>
            <a:t>ma</a:t>
          </a:r>
          <a:endParaRPr lang="cs-CZ" sz="5300" kern="1200" dirty="0"/>
        </a:p>
      </dsp:txBody>
      <dsp:txXfrm>
        <a:off x="0" y="1984"/>
        <a:ext cx="2194560" cy="1309687"/>
      </dsp:txXfrm>
    </dsp:sp>
    <dsp:sp modelId="{689DFEE0-46F8-40B1-A43C-FD463FF329E8}">
      <dsp:nvSpPr>
        <dsp:cNvPr id="0" name=""/>
        <dsp:cNvSpPr/>
      </dsp:nvSpPr>
      <dsp:spPr>
        <a:xfrm rot="5400000">
          <a:off x="3621405" y="81279"/>
          <a:ext cx="1047750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l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i</a:t>
          </a:r>
          <a:endParaRPr lang="cs-CZ" sz="2900" kern="1200" dirty="0"/>
        </a:p>
      </dsp:txBody>
      <dsp:txXfrm rot="5400000">
        <a:off x="3621405" y="81279"/>
        <a:ext cx="1047750" cy="3901440"/>
      </dsp:txXfrm>
    </dsp:sp>
    <dsp:sp modelId="{D65065AD-FF0E-4165-9620-144AE63C46C2}">
      <dsp:nvSpPr>
        <dsp:cNvPr id="0" name=""/>
        <dsp:cNvSpPr/>
      </dsp:nvSpPr>
      <dsp:spPr>
        <a:xfrm>
          <a:off x="0" y="1377156"/>
          <a:ext cx="2194560" cy="1309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err="1" smtClean="0"/>
            <a:t>sa</a:t>
          </a:r>
          <a:r>
            <a:rPr lang="cs-CZ" sz="5300" kern="1200" dirty="0" smtClean="0"/>
            <a:t>  </a:t>
          </a:r>
          <a:r>
            <a:rPr lang="cs-CZ" sz="5300" kern="1200" dirty="0" err="1" smtClean="0"/>
            <a:t>pů</a:t>
          </a:r>
          <a:endParaRPr lang="cs-CZ" sz="5300" kern="1200" dirty="0"/>
        </a:p>
      </dsp:txBody>
      <dsp:txXfrm>
        <a:off x="0" y="1377156"/>
        <a:ext cx="2194560" cy="1309687"/>
      </dsp:txXfrm>
    </dsp:sp>
    <dsp:sp modelId="{BD28D348-9B84-407F-AD89-CB089351904B}">
      <dsp:nvSpPr>
        <dsp:cNvPr id="0" name=""/>
        <dsp:cNvSpPr/>
      </dsp:nvSpPr>
      <dsp:spPr>
        <a:xfrm rot="5400000">
          <a:off x="3621405" y="1456451"/>
          <a:ext cx="1047750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í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é</a:t>
          </a:r>
          <a:endParaRPr lang="cs-CZ" sz="2900" kern="1200" dirty="0"/>
        </a:p>
      </dsp:txBody>
      <dsp:txXfrm rot="5400000">
        <a:off x="3621405" y="1456451"/>
        <a:ext cx="1047750" cy="3901440"/>
      </dsp:txXfrm>
    </dsp:sp>
    <dsp:sp modelId="{AF8CE041-342F-4C80-999A-B9A38E374CA3}">
      <dsp:nvSpPr>
        <dsp:cNvPr id="0" name=""/>
        <dsp:cNvSpPr/>
      </dsp:nvSpPr>
      <dsp:spPr>
        <a:xfrm>
          <a:off x="0" y="2752328"/>
          <a:ext cx="2194560" cy="1309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to  </a:t>
          </a:r>
          <a:r>
            <a:rPr lang="cs-CZ" sz="5300" kern="1200" dirty="0" err="1" smtClean="0"/>
            <a:t>lí</a:t>
          </a:r>
          <a:endParaRPr lang="cs-CZ" sz="5300" kern="1200" dirty="0"/>
        </a:p>
      </dsp:txBody>
      <dsp:txXfrm>
        <a:off x="0" y="2752328"/>
        <a:ext cx="2194560" cy="1309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53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553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5BA9CD-EAE6-4C02-B2D3-4F824F366FCD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001713" y="728663"/>
            <a:ext cx="4854575" cy="3641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12601"/>
            <a:ext cx="5486400" cy="43698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223516"/>
            <a:ext cx="2971800" cy="4855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223516"/>
            <a:ext cx="2971800" cy="4855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097A93D-84D8-43A0-97D5-4DA117495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73CB4A-BD98-457F-89DD-DBAA5DA4BC12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D8EC60-C4BE-4E51-95BC-50AA345BB7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7849883-7395-4362-BA42-7FF2993D176C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3F5F21E-B72F-449B-B8F7-E6BB5524D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06285F-6DD1-4BBF-8114-98BFF18B6389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4ADF6A-2B4F-4035-AA81-1C79AF6501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8FC1A-3B6C-4490-854E-C1F7C660163B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59DCB-DB62-4B7A-9D91-3656BF090E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5A9E9-487A-47DB-BBB2-0808887D680C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941C6-AA3A-410A-89D3-7C3240FF5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85CDE06-2B1F-4EA1-BECA-9A9BD732F444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B5B2F0-A98E-4345-B9A5-286D43330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C357A-EB58-4F39-8FFE-A331D409BC2A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0649F-987A-4608-A2F4-EA57FA5069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4D39950-AE28-4312-8116-28001DB23A10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58403D0-4E1D-4564-B1E6-51C74552C5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4ACBD7F-3E6A-42FA-8D32-0263D9F44750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F6F4982-6740-4EFE-B2AF-0B28C131EB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B59E3-D0E8-4BFA-81A1-36986B24F602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FFDA4-6D40-40C7-B5F4-DD57FAFE4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A2BDE-1E89-4286-B3A5-52FC2CF2B72D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3B90D-93BA-4BF1-8223-FCC6D5FB06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39DEC4C7-BDAF-44C5-A031-4AE110AA42C1}" type="datetimeFigureOut">
              <a:rPr lang="cs-CZ"/>
              <a:pPr>
                <a:defRPr/>
              </a:pPr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82277912-9ACE-4A6A-BEE8-5FE64AF7B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695" r:id="rId4"/>
    <p:sldLayoutId id="2147483696" r:id="rId5"/>
    <p:sldLayoutId id="2147483703" r:id="rId6"/>
    <p:sldLayoutId id="2147483697" r:id="rId7"/>
    <p:sldLayoutId id="2147483704" r:id="rId8"/>
    <p:sldLayoutId id="2147483705" r:id="rId9"/>
    <p:sldLayoutId id="2147483698" r:id="rId10"/>
    <p:sldLayoutId id="214748369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A2355B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D8AFB9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D2B8DA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3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7.wmf"/><Relationship Id="rId5" Type="http://schemas.openxmlformats.org/officeDocument/2006/relationships/diagramColors" Target="../diagrams/colors2.xml"/><Relationship Id="rId10" Type="http://schemas.openxmlformats.org/officeDocument/2006/relationships/image" Target="../media/image6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Anotace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3200" dirty="0" smtClean="0"/>
              <a:t>určeno pro žáky 1.tříd</a:t>
            </a:r>
          </a:p>
          <a:p>
            <a:pPr eaLnBrk="1" hangingPunct="1"/>
            <a:r>
              <a:rPr lang="cs-CZ" sz="3200" dirty="0" smtClean="0"/>
              <a:t>je použit PowerPoint</a:t>
            </a:r>
          </a:p>
          <a:p>
            <a:pPr eaLnBrk="1" hangingPunct="1"/>
            <a:r>
              <a:rPr lang="cs-CZ" sz="3200" dirty="0" smtClean="0"/>
              <a:t>je určeno pro interaktivní tabuli</a:t>
            </a:r>
          </a:p>
          <a:p>
            <a:pPr eaLnBrk="1" hangingPunct="1"/>
            <a:r>
              <a:rPr lang="cs-CZ" sz="3200" dirty="0" smtClean="0"/>
              <a:t>je zařazeno v procvičovací a opakovací části výuky českého jazyka</a:t>
            </a:r>
          </a:p>
          <a:p>
            <a:pPr lvl="0"/>
            <a:r>
              <a:rPr lang="cs-CZ" sz="3200" dirty="0" smtClean="0"/>
              <a:t>listopad</a:t>
            </a:r>
            <a:endParaRPr lang="cs-CZ" sz="3200" dirty="0" smtClean="0"/>
          </a:p>
          <a:p>
            <a:pPr lvl="0"/>
            <a:r>
              <a:rPr lang="cs-CZ" sz="3200" dirty="0" smtClean="0"/>
              <a:t>děti práce bavila, úkoly plnily  </a:t>
            </a:r>
            <a:r>
              <a:rPr lang="cs-CZ" sz="3200" dirty="0" smtClean="0"/>
              <a:t>bez větších </a:t>
            </a:r>
            <a:r>
              <a:rPr lang="cs-CZ" sz="3200" dirty="0" smtClean="0"/>
              <a:t>obtíží </a:t>
            </a:r>
            <a:endParaRPr lang="cs-CZ" sz="3200" dirty="0" smtClean="0"/>
          </a:p>
          <a:p>
            <a:pPr>
              <a:buNone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/>
              <a:t>Čtení a psaní písmen, slabik</a:t>
            </a:r>
            <a:endParaRPr lang="cs-CZ" sz="4400" dirty="0"/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Documents and Settings\Tatínek a maminka\Local Settings\Temporary Internet Files\Content.IE5\OLSV45GJ\MC90023257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650" y="1484313"/>
            <a:ext cx="1236663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Documents and Settings\Tatínek a maminka\Local Settings\Temporary Internet Files\Content.IE5\87A3AVWR\MC90029007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08850" y="1341438"/>
            <a:ext cx="792163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08850" y="4652963"/>
            <a:ext cx="974725" cy="979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Documents and Settings\Tatínek a maminka\Local Settings\Temporary Internet Files\Content.IE5\ELSVMN8X\MC90033149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71550" y="4221163"/>
            <a:ext cx="7620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Documents and Settings\Tatínek a maminka\Local Settings\Temporary Internet Files\Content.IE5\OLSV45GJ\MC90035591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140200" y="2852738"/>
            <a:ext cx="831850" cy="114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4" name="TextovéPole 8"/>
          <p:cNvSpPr txBox="1">
            <a:spLocks noChangeArrowheads="1"/>
          </p:cNvSpPr>
          <p:nvPr/>
        </p:nvSpPr>
        <p:spPr bwMode="auto">
          <a:xfrm>
            <a:off x="539750" y="476250"/>
            <a:ext cx="77771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i="1" dirty="0">
                <a:latin typeface="Times New Roman" pitchFamily="18" charset="0"/>
              </a:rPr>
              <a:t>Přečti písmena a přiřaď k nim obrázky.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i="1" dirty="0" smtClean="0">
                <a:solidFill>
                  <a:schemeClr val="tx1"/>
                </a:solidFill>
                <a:latin typeface="+mn-lt"/>
              </a:rPr>
              <a:t>ŘEŠENÍ</a:t>
            </a:r>
            <a:endParaRPr lang="cs-CZ" sz="3200" i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4000" dirty="0" smtClean="0"/>
              <a:t> a	</a:t>
            </a:r>
            <a:r>
              <a:rPr lang="cs-CZ" sz="4000" dirty="0" err="1" smtClean="0"/>
              <a:t>A</a:t>
            </a:r>
            <a:r>
              <a:rPr lang="cs-CZ" sz="4000" dirty="0" smtClean="0"/>
              <a:t>		autobus</a:t>
            </a:r>
          </a:p>
          <a:p>
            <a:r>
              <a:rPr lang="cs-CZ" sz="4000" dirty="0" smtClean="0"/>
              <a:t> e	</a:t>
            </a:r>
            <a:r>
              <a:rPr lang="cs-CZ" sz="4000" dirty="0" err="1" smtClean="0"/>
              <a:t>E</a:t>
            </a:r>
            <a:r>
              <a:rPr lang="cs-CZ" sz="4000" dirty="0" smtClean="0"/>
              <a:t>		ementál</a:t>
            </a:r>
          </a:p>
          <a:p>
            <a:r>
              <a:rPr lang="cs-CZ" sz="4000" dirty="0" smtClean="0"/>
              <a:t> i	</a:t>
            </a:r>
            <a:r>
              <a:rPr lang="cs-CZ" sz="4000" dirty="0" err="1" smtClean="0"/>
              <a:t>I</a:t>
            </a:r>
            <a:r>
              <a:rPr lang="cs-CZ" sz="4000" dirty="0" smtClean="0"/>
              <a:t>		indián</a:t>
            </a:r>
          </a:p>
          <a:p>
            <a:r>
              <a:rPr lang="cs-CZ" sz="4000" dirty="0" smtClean="0"/>
              <a:t> s	</a:t>
            </a:r>
            <a:r>
              <a:rPr lang="cs-CZ" sz="4000" dirty="0" err="1" smtClean="0"/>
              <a:t>S</a:t>
            </a:r>
            <a:r>
              <a:rPr lang="cs-CZ" sz="4000" dirty="0" smtClean="0"/>
              <a:t>		sud</a:t>
            </a:r>
          </a:p>
          <a:p>
            <a:r>
              <a:rPr lang="cs-CZ" sz="4000" dirty="0" smtClean="0"/>
              <a:t> l	</a:t>
            </a:r>
            <a:r>
              <a:rPr lang="cs-CZ" sz="4000" dirty="0" err="1" smtClean="0"/>
              <a:t>L</a:t>
            </a:r>
            <a:r>
              <a:rPr lang="cs-CZ" sz="4000" dirty="0" smtClean="0"/>
              <a:t>		lízátko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84213" y="476250"/>
            <a:ext cx="7848600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800" i="1" dirty="0">
                <a:latin typeface="+mn-lt"/>
              </a:rPr>
              <a:t>Přečti všechny slabiky a </a:t>
            </a:r>
            <a:r>
              <a:rPr lang="cs-CZ" sz="2800" i="1" dirty="0" smtClean="0">
                <a:latin typeface="+mn-lt"/>
              </a:rPr>
              <a:t>vyznačená </a:t>
            </a:r>
            <a:r>
              <a:rPr lang="cs-CZ" sz="2800" i="1" smtClean="0">
                <a:latin typeface="+mn-lt"/>
              </a:rPr>
              <a:t>písmena přepiš</a:t>
            </a:r>
            <a:endParaRPr lang="cs-CZ" sz="2800" i="1" dirty="0">
              <a:latin typeface="+mn-lt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i="1" dirty="0" smtClean="0">
                <a:solidFill>
                  <a:schemeClr val="tx1"/>
                </a:solidFill>
                <a:latin typeface="+mn-lt"/>
              </a:rPr>
              <a:t>ŘEŠENÍ</a:t>
            </a:r>
            <a:br>
              <a:rPr lang="cs-CZ" sz="3200" i="1" dirty="0" smtClean="0">
                <a:solidFill>
                  <a:schemeClr val="tx1"/>
                </a:solidFill>
                <a:latin typeface="+mn-lt"/>
              </a:rPr>
            </a:br>
            <a:r>
              <a:rPr lang="cs-CZ" sz="1400" dirty="0" smtClean="0">
                <a:solidFill>
                  <a:schemeClr val="tx1"/>
                </a:solidFill>
              </a:rPr>
              <a:t>Děti si vyzkouší psanou formu , četnost určuje učitel.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556792"/>
            <a:ext cx="7488832" cy="5112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" name="Obrázek 5" descr="C:\Documents and Settings\Tatínek a maminka\Dokumenty\Moje naskenované obrázky\2011-11 (XI)\skenovat000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7632848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Zdroje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4400" dirty="0" smtClean="0"/>
              <a:t>Ilustrace: www.office.</a:t>
            </a:r>
            <a:r>
              <a:rPr lang="cs-CZ" sz="4400" dirty="0" err="1" smtClean="0"/>
              <a:t>microsoft.com</a:t>
            </a:r>
            <a:endParaRPr lang="cs-CZ" sz="4400" dirty="0" smtClean="0"/>
          </a:p>
          <a:p>
            <a:r>
              <a:rPr lang="cs-CZ" sz="4400" dirty="0" smtClean="0"/>
              <a:t>Text:</a:t>
            </a:r>
          </a:p>
          <a:p>
            <a:pPr>
              <a:buNone/>
            </a:pPr>
            <a:r>
              <a:rPr lang="cs-CZ" sz="4400" dirty="0" smtClean="0"/>
              <a:t>  vlastní autorské dílo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140</TotalTime>
  <Words>131</Words>
  <Application>Microsoft Office PowerPoint</Application>
  <PresentationFormat>Předvádění na obrazovce (4:3)</PresentationFormat>
  <Paragraphs>41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</vt:lpstr>
      <vt:lpstr>Čtení a psaní písmen, slabik</vt:lpstr>
      <vt:lpstr>Snímek 4</vt:lpstr>
      <vt:lpstr>ŘEŠENÍ</vt:lpstr>
      <vt:lpstr>Snímek 6</vt:lpstr>
      <vt:lpstr>ŘEŠENÍ Děti si vyzkouší psanou formu , četnost určuje učitel.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Čtení a psaní písmen a slabik</dc:title>
  <dc:creator>Tatínek a maminka</dc:creator>
  <cp:lastModifiedBy>Tatínek a maminka</cp:lastModifiedBy>
  <cp:revision>19</cp:revision>
  <dcterms:created xsi:type="dcterms:W3CDTF">2011-10-13T13:16:21Z</dcterms:created>
  <dcterms:modified xsi:type="dcterms:W3CDTF">2011-11-10T14:42:21Z</dcterms:modified>
</cp:coreProperties>
</file>