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</p:sldMasterIdLst>
  <p:notesMasterIdLst>
    <p:notesMasterId r:id="rId13"/>
  </p:notesMasterIdLst>
  <p:sldIdLst>
    <p:sldId id="256" r:id="rId3"/>
    <p:sldId id="257" r:id="rId4"/>
    <p:sldId id="263" r:id="rId5"/>
    <p:sldId id="265" r:id="rId6"/>
    <p:sldId id="264" r:id="rId7"/>
    <p:sldId id="266" r:id="rId8"/>
    <p:sldId id="267" r:id="rId9"/>
    <p:sldId id="268" r:id="rId10"/>
    <p:sldId id="269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VY_32_INOVACE_16_CIVILIZAČNÍ CHOROBY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Dornicová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CIVILIZAČNÍ CHOROBY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Dornicová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VY_32_INOVACE_16_CIVILIZAČNÍ CHOROBY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0647" y="1729937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CIVILIZAČNÍ CHOROBY </a:t>
          </a:r>
          <a:endParaRPr lang="cs-CZ" sz="2000" kern="1200" dirty="0"/>
        </a:p>
      </dsp:txBody>
      <dsp:txXfrm>
        <a:off x="1750647" y="1729937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30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06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612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829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82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61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52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771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79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550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08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3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00295097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cs-CZ" sz="2800" b="1" i="1" dirty="0"/>
              <a:t>Druh učebního materiálu: </a:t>
            </a:r>
            <a:r>
              <a:rPr lang="cs-CZ" sz="2800" i="1" dirty="0"/>
              <a:t>Prezentace na interaktivní tabuli</a:t>
            </a:r>
          </a:p>
          <a:p>
            <a:pPr marL="0" indent="0" algn="just">
              <a:buNone/>
            </a:pPr>
            <a:r>
              <a:rPr lang="cs-CZ" sz="2800" b="1" i="1" dirty="0"/>
              <a:t>Anotace: </a:t>
            </a:r>
            <a:r>
              <a:rPr lang="cs-CZ" sz="2800" i="1" dirty="0"/>
              <a:t>Prezentace sloužící k výkladu nebo procvičení učiva o </a:t>
            </a:r>
            <a:r>
              <a:rPr lang="cs-CZ" sz="2800" i="1" dirty="0" smtClean="0"/>
              <a:t>civilizačních chorobách </a:t>
            </a:r>
            <a:r>
              <a:rPr lang="cs-CZ" sz="2800" i="1" dirty="0"/>
              <a:t>a obsahující několik aktivit k tématu. </a:t>
            </a:r>
          </a:p>
          <a:p>
            <a:pPr marL="0" indent="0" algn="just">
              <a:buNone/>
            </a:pPr>
            <a:r>
              <a:rPr lang="cs-CZ" sz="2800" b="1" i="1" dirty="0"/>
              <a:t>Očekávaný výstup: </a:t>
            </a:r>
            <a:r>
              <a:rPr lang="cs-CZ" sz="2800" i="1" dirty="0"/>
              <a:t>Uvědomovat si základní životní potřeby a jejich naplňování ve shodě se zdravím</a:t>
            </a:r>
            <a:r>
              <a:rPr lang="cs-CZ" sz="2800" i="1" dirty="0" smtClean="0"/>
              <a:t>.</a:t>
            </a:r>
            <a:r>
              <a:rPr lang="cs-CZ" sz="2800" b="1" i="1" dirty="0"/>
              <a:t> </a:t>
            </a:r>
            <a:r>
              <a:rPr lang="cs-CZ" sz="3100" i="1" dirty="0"/>
              <a:t>D</a:t>
            </a:r>
            <a:r>
              <a:rPr lang="cs-CZ" sz="3100" i="1" dirty="0" smtClean="0"/>
              <a:t>održovat </a:t>
            </a:r>
            <a:r>
              <a:rPr lang="cs-CZ" sz="3100" i="1" dirty="0"/>
              <a:t>správné stravovací návyky a v rámci svých možností uplatňovat zásady správné výživy a zdravého </a:t>
            </a:r>
            <a:r>
              <a:rPr lang="cs-CZ" sz="3100" i="1" dirty="0" smtClean="0"/>
              <a:t>stravování. </a:t>
            </a:r>
            <a:r>
              <a:rPr lang="cs-CZ" sz="3100" i="1" dirty="0"/>
              <a:t>P</a:t>
            </a:r>
            <a:r>
              <a:rPr lang="cs-CZ" sz="3100" i="1" dirty="0" smtClean="0"/>
              <a:t>ochopit </a:t>
            </a:r>
            <a:r>
              <a:rPr lang="cs-CZ" sz="3100" i="1" dirty="0"/>
              <a:t>souvislosti mezi konzumací návykových psychoaktivních látek a poškozováním zdraví a životního stylu</a:t>
            </a:r>
            <a:endParaRPr lang="cs-CZ" sz="3100" dirty="0"/>
          </a:p>
          <a:p>
            <a:pPr marL="0" lvl="0" indent="0" algn="just">
              <a:buNone/>
            </a:pPr>
            <a:endParaRPr lang="cs-CZ" sz="2800" b="1" dirty="0"/>
          </a:p>
          <a:p>
            <a:pPr marL="0" indent="0" algn="just">
              <a:buNone/>
            </a:pPr>
            <a:endParaRPr lang="cs-CZ" sz="2800" i="1" dirty="0"/>
          </a:p>
          <a:p>
            <a:pPr marL="0" indent="0" algn="just">
              <a:buNone/>
            </a:pPr>
            <a:r>
              <a:rPr lang="cs-CZ" sz="2800" b="1" i="1" dirty="0"/>
              <a:t>Ročník:</a:t>
            </a:r>
            <a:r>
              <a:rPr lang="cs-CZ" sz="2800" i="1" dirty="0"/>
              <a:t> 8. ročník </a:t>
            </a:r>
          </a:p>
          <a:p>
            <a:pPr marL="0" indent="0" algn="just">
              <a:buNone/>
            </a:pPr>
            <a:r>
              <a:rPr lang="cs-CZ" sz="2800" b="1" i="1" dirty="0"/>
              <a:t>Materiál ověřen</a:t>
            </a:r>
            <a:r>
              <a:rPr lang="cs-CZ" sz="2800" b="1" i="1"/>
              <a:t>: </a:t>
            </a:r>
            <a:r>
              <a:rPr lang="cs-CZ" sz="2800" i="1" smtClean="0"/>
              <a:t>11.1.2012</a:t>
            </a:r>
            <a:endParaRPr lang="cs-CZ" sz="28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39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Segoe Script" pitchFamily="34" charset="0"/>
              </a:rPr>
              <a:t>CIVILIZAČNÍ CHOROBY</a:t>
            </a:r>
            <a:endParaRPr lang="cs-CZ" sz="9600" dirty="0"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83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Segoe Script" pitchFamily="34" charset="0"/>
              </a:rPr>
              <a:t>PROČ SE NAZÝVAJÍ CIVILIZAČNÍ?</a:t>
            </a:r>
            <a:endParaRPr lang="cs-CZ" sz="3200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Je jimi ohroženo mnoho lidí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Někdy se označují jako choroby hromadného výskytu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Jsou nejčastější příčinou předčasného úmrtí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Způsobuje je nezdravý způsob života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Users\0R63\AppData\Local\Microsoft\Windows\Temporary Internet Files\Content.IE5\S7687CZ2\MC9004331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3091923" cy="205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R63\AppData\Local\Microsoft\Windows\Temporary Internet Files\Content.IE5\S7687CZ2\MC9002505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96952"/>
            <a:ext cx="1677909" cy="315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0R63\AppData\Local\Microsoft\Windows\Temporary Internet Files\Content.IE5\S7687CZ2\MP90028908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15264"/>
            <a:ext cx="2880320" cy="190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648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Segoe Script" pitchFamily="34" charset="0"/>
              </a:rPr>
              <a:t>MEZI CIVILIZAČNÍ CHOROBY PATŘÍ</a:t>
            </a:r>
            <a:endParaRPr lang="cs-CZ" sz="3200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Obezita – nadměrná tělesná hmotnost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Vysoký krevní tlak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Nemoci srdce a cév (infarkt)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Cukrovka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Rakovina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AIDS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2050" name="Picture 2" descr="C:\Users\0R63\AppData\Local\Microsoft\Windows\Temporary Internet Files\Content.IE5\DE4CGPLA\MP900430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438" y="2132857"/>
            <a:ext cx="270237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R63\AppData\Local\Microsoft\Windows\Temporary Internet Files\Content.IE5\DE4CGPLA\MP9004223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221088"/>
            <a:ext cx="2084204" cy="237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R63\AppData\Local\Microsoft\Windows\Temporary Internet Files\Content.IE5\K0O7W0UI\MC9003380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676" y="4751695"/>
            <a:ext cx="1901952" cy="178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0R63\AppData\Local\Microsoft\Windows\Temporary Internet Files\Content.IE5\S7687CZ2\MP9004028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941168"/>
            <a:ext cx="2232248" cy="1674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91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Segoe Script" pitchFamily="34" charset="0"/>
              </a:rPr>
              <a:t>CO TYTO CHOROBY ZPŮSOBUJE</a:t>
            </a:r>
            <a:endParaRPr lang="cs-CZ" sz="3200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Nesprávná životospráva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Nadměrný obsah tuků a cukrů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Nepravidelný stravovací režim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Přejídání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Kouření a pití alkoholu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Nedostatek pohybu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Pobyt ve zdraví škodlivém prostředí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4" name="Picture 2" descr="C:\Users\0R63\AppData\Local\Microsoft\Windows\Temporary Internet Files\Content.IE5\DE4CGPLA\MC9004386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378307" y="3144656"/>
            <a:ext cx="1152128" cy="1720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R63\AppData\Local\Microsoft\Windows\Temporary Internet Files\Content.IE5\AM1I8PN9\MP900178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292" y="1768230"/>
            <a:ext cx="1504184" cy="226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R63\AppData\Local\Microsoft\Windows\Temporary Internet Files\Content.IE5\AM1I8PN9\MP9004096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172" y="4443759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R63\AppData\Local\Microsoft\Windows\Temporary Internet Files\Content.IE5\S7687CZ2\MP9004230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5234108"/>
            <a:ext cx="2448271" cy="162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9912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Segoe Script" pitchFamily="34" charset="0"/>
              </a:rPr>
              <a:t>PŘIŘAĎ, CO K SOBĚ PATŘÍ</a:t>
            </a:r>
            <a:endParaRPr lang="cs-CZ" sz="3600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Nesprávná životospráva</a:t>
            </a:r>
          </a:p>
          <a:p>
            <a:pPr marL="0" indent="0">
              <a:buNone/>
            </a:pPr>
            <a:r>
              <a:rPr lang="cs-CZ" dirty="0"/>
              <a:t>Nadměrný obsah tuků a cukrů</a:t>
            </a:r>
          </a:p>
          <a:p>
            <a:pPr marL="0" indent="0">
              <a:buNone/>
            </a:pPr>
            <a:r>
              <a:rPr lang="cs-CZ" dirty="0"/>
              <a:t>Nepravidelný stravovací režim</a:t>
            </a:r>
          </a:p>
          <a:p>
            <a:pPr marL="0" indent="0">
              <a:buNone/>
            </a:pPr>
            <a:r>
              <a:rPr lang="cs-CZ" dirty="0"/>
              <a:t>Přejídání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OBEZITA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Kouření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Pití </a:t>
            </a:r>
            <a:r>
              <a:rPr lang="cs-CZ" dirty="0"/>
              <a:t>alkoholu</a:t>
            </a:r>
          </a:p>
          <a:p>
            <a:pPr marL="0" indent="0">
              <a:buNone/>
            </a:pPr>
            <a:r>
              <a:rPr lang="cs-CZ" dirty="0"/>
              <a:t>Nedostatek pohybu</a:t>
            </a:r>
          </a:p>
          <a:p>
            <a:pPr marL="0" indent="0">
              <a:buNone/>
            </a:pPr>
            <a:r>
              <a:rPr lang="cs-CZ" dirty="0"/>
              <a:t>Pobyt ve zdraví škodlivém prostředí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4145844" y="1927029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5436096" y="2501870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004048" y="2992071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411760" y="3429000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563888" y="5301208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0R63\AppData\Local\Microsoft\Windows\Temporary Internet Files\Content.IE5\S7687CZ2\MP9004118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54684"/>
            <a:ext cx="1683214" cy="2494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5655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Nesprávná životospráva</a:t>
            </a:r>
          </a:p>
          <a:p>
            <a:pPr marL="0" indent="0">
              <a:buNone/>
            </a:pPr>
            <a:r>
              <a:rPr lang="cs-CZ" dirty="0"/>
              <a:t>Nadměrný obsah tuků a cukrů</a:t>
            </a:r>
          </a:p>
          <a:p>
            <a:pPr marL="0" indent="0">
              <a:buNone/>
            </a:pPr>
            <a:r>
              <a:rPr lang="cs-CZ" dirty="0"/>
              <a:t>Nepravidelný stravovací režim</a:t>
            </a:r>
          </a:p>
          <a:p>
            <a:pPr marL="0" indent="0">
              <a:buNone/>
            </a:pPr>
            <a:r>
              <a:rPr lang="cs-CZ" dirty="0" smtClean="0"/>
              <a:t>Přejídání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RAKOVINA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Kouření </a:t>
            </a:r>
          </a:p>
          <a:p>
            <a:pPr marL="0" indent="0">
              <a:buNone/>
            </a:pPr>
            <a:r>
              <a:rPr lang="cs-CZ" dirty="0" smtClean="0"/>
              <a:t>Pití </a:t>
            </a:r>
            <a:r>
              <a:rPr lang="cs-CZ" dirty="0"/>
              <a:t>alkoholu</a:t>
            </a:r>
          </a:p>
          <a:p>
            <a:pPr marL="0" indent="0">
              <a:buNone/>
            </a:pPr>
            <a:r>
              <a:rPr lang="cs-CZ" dirty="0"/>
              <a:t>Nedostatek pohybu</a:t>
            </a:r>
          </a:p>
          <a:p>
            <a:pPr marL="0" indent="0">
              <a:buNone/>
            </a:pPr>
            <a:r>
              <a:rPr lang="cs-CZ" dirty="0"/>
              <a:t>Pobyt ve zdraví škodlivém prostředí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2627784" y="4863990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4067944" y="1997224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1979712" y="4437112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621074" y="5805264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39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VYBER A PODTRHNI CIVILIZAČNÍ CHOROBY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OBEZITA			ŽLOUTENKA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CHŘIPKA				INFARKT		</a:t>
            </a:r>
          </a:p>
          <a:p>
            <a:pPr marL="0" indent="0">
              <a:buNone/>
            </a:pPr>
            <a:r>
              <a:rPr lang="cs-CZ" sz="2800" dirty="0"/>
              <a:t>AIDS </a:t>
            </a:r>
            <a:r>
              <a:rPr lang="cs-CZ" sz="2800" dirty="0" smtClean="0"/>
              <a:t>			</a:t>
            </a:r>
            <a:r>
              <a:rPr lang="cs-CZ" sz="2800" dirty="0"/>
              <a:t> </a:t>
            </a:r>
            <a:r>
              <a:rPr lang="cs-CZ" sz="2800" dirty="0" smtClean="0"/>
              <a:t>    VYSOKÝ KREVNÍ TLAK	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	ANGÍNA			        CUKROVKA	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RÝMA		          RAKOVINA			KAPAVKA  		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Veselý obličej 3"/>
          <p:cNvSpPr/>
          <p:nvPr/>
        </p:nvSpPr>
        <p:spPr>
          <a:xfrm>
            <a:off x="3923928" y="5733256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521641" y="4869160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194275" y="3933056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7380312" y="3166120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719572" y="3933056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971600" y="2333058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6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(klip art)</a:t>
            </a:r>
          </a:p>
          <a:p>
            <a:r>
              <a:rPr lang="cs-CZ" dirty="0"/>
              <a:t>MARÁDOVÁ, Eva. </a:t>
            </a:r>
            <a:r>
              <a:rPr lang="cs-CZ" i="1" dirty="0"/>
              <a:t>Rodinná výchova: Zdravý životní styl 1. </a:t>
            </a:r>
            <a:r>
              <a:rPr lang="cs-CZ" dirty="0"/>
              <a:t>Praha: Fortuna, 2003. 144 s. ISBN 80-7168-712-X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7601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745</TotalTime>
  <Words>228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Tok</vt:lpstr>
      <vt:lpstr>Prezentace aplikace PowerPoint</vt:lpstr>
      <vt:lpstr>Anotace</vt:lpstr>
      <vt:lpstr>CIVILIZAČNÍ CHOROBY</vt:lpstr>
      <vt:lpstr>PROČ SE NAZÝVAJÍ CIVILIZAČNÍ?</vt:lpstr>
      <vt:lpstr>MEZI CIVILIZAČNÍ CHOROBY PATŘÍ</vt:lpstr>
      <vt:lpstr>CO TYTO CHOROBY ZPŮSOBUJE</vt:lpstr>
      <vt:lpstr>PŘIŘAĎ, CO K SOBĚ PATŘÍ</vt:lpstr>
      <vt:lpstr>PŘIŘAĎ, CO K SOBĚ PATŘÍ</vt:lpstr>
      <vt:lpstr>VYBER A PODTRHNI CIVILIZAČNÍ CHOROBY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48</cp:revision>
  <dcterms:created xsi:type="dcterms:W3CDTF">2011-06-20T10:40:08Z</dcterms:created>
  <dcterms:modified xsi:type="dcterms:W3CDTF">2013-03-10T12:43:16Z</dcterms:modified>
</cp:coreProperties>
</file>