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</a:t>
          </a:r>
          <a:r>
            <a:rPr lang="cs-CZ" sz="1800" dirty="0" smtClean="0"/>
            <a:t>2.ROČNÍK_</a:t>
          </a:r>
          <a:r>
            <a:rPr lang="cs-CZ" sz="1800" dirty="0" smtClean="0">
              <a:solidFill>
                <a:schemeClr val="bg1"/>
              </a:solidFill>
            </a:rPr>
            <a:t>14</a:t>
          </a:r>
          <a:r>
            <a:rPr lang="cs-CZ" sz="1800" dirty="0" smtClean="0"/>
            <a:t>_SLABIKY</a:t>
          </a:r>
          <a:r>
            <a:rPr lang="cs-CZ" sz="1800" dirty="0" smtClean="0"/>
            <a:t/>
          </a:r>
          <a:br>
            <a:rPr lang="cs-CZ" sz="1800" dirty="0" smtClean="0"/>
          </a:br>
          <a:r>
            <a:rPr lang="cs-CZ" sz="1800" dirty="0" smtClean="0"/>
            <a:t>Téma : ROZKLAD TEXTU NA SLABIKY</a:t>
          </a:r>
          <a:endParaRPr lang="cs-CZ" sz="1800" dirty="0"/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9E70F9-3232-4863-81DE-A10A09E2BA39}" type="presOf" srcId="{9D408994-0CE4-4F94-84EE-D04ECC50BF2C}" destId="{48AC7635-E465-42B3-B30A-000D925488DD}" srcOrd="0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5A6CABCD-66F5-4EF8-846F-1402BE4BB13F}" type="presOf" srcId="{3EAF3F2F-7F72-4A95-9294-1917942B2CB1}" destId="{DB1A312E-BBAC-49DF-82DF-7A1B699103CB}" srcOrd="0" destOrd="0" presId="urn:microsoft.com/office/officeart/2005/8/layout/target3"/>
    <dgm:cxn modelId="{F1DEB39D-9D5E-4FE1-9FE6-6CDFA93303AA}" type="presOf" srcId="{3EAF3F2F-7F72-4A95-9294-1917942B2CB1}" destId="{15AAF360-CC53-4214-BCB5-85F0C2F997E7}" srcOrd="1" destOrd="0" presId="urn:microsoft.com/office/officeart/2005/8/layout/target3"/>
    <dgm:cxn modelId="{45CCB621-A775-48B9-AD97-80AB01D781A6}" type="presOf" srcId="{23DC7AC1-FBCB-4B6F-855F-186A750610AE}" destId="{B1ACAD1B-B554-4042-B64C-B2EC4C16112E}" srcOrd="1" destOrd="0" presId="urn:microsoft.com/office/officeart/2005/8/layout/target3"/>
    <dgm:cxn modelId="{FE8ED33F-3453-48FA-A6D3-26245620E5A7}" type="presOf" srcId="{70F64966-0F49-4D44-8C53-11C1CA649B48}" destId="{6D737DE9-7818-43CF-BF3B-ACCEA1573666}" srcOrd="0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09370B23-84FE-40B4-8006-1B25062D57CC}" type="presOf" srcId="{23DC7AC1-FBCB-4B6F-855F-186A750610AE}" destId="{198E47D5-457F-4B08-ADCA-D6368710DCB3}" srcOrd="0" destOrd="0" presId="urn:microsoft.com/office/officeart/2005/8/layout/target3"/>
    <dgm:cxn modelId="{FF8B604B-C3EE-400F-93E0-3CDA598166CF}" type="presOf" srcId="{9D408994-0CE4-4F94-84EE-D04ECC50BF2C}" destId="{A523F8F3-E4EB-49F8-A462-6282AC026BD5}" srcOrd="1" destOrd="0" presId="urn:microsoft.com/office/officeart/2005/8/layout/target3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97778CE4-670D-4147-AB90-B4BEBA51ED99}" type="presParOf" srcId="{6D737DE9-7818-43CF-BF3B-ACCEA1573666}" destId="{D04082DD-CF4C-4B60-94B8-1B8ACDE336B6}" srcOrd="0" destOrd="0" presId="urn:microsoft.com/office/officeart/2005/8/layout/target3"/>
    <dgm:cxn modelId="{829507F4-4D19-4A2D-8441-1248C8DF1087}" type="presParOf" srcId="{6D737DE9-7818-43CF-BF3B-ACCEA1573666}" destId="{2A389B58-FF89-428F-B684-09F8D46B5676}" srcOrd="1" destOrd="0" presId="urn:microsoft.com/office/officeart/2005/8/layout/target3"/>
    <dgm:cxn modelId="{CF5B003E-7303-47F2-A0AB-60E9A5758F85}" type="presParOf" srcId="{6D737DE9-7818-43CF-BF3B-ACCEA1573666}" destId="{198E47D5-457F-4B08-ADCA-D6368710DCB3}" srcOrd="2" destOrd="0" presId="urn:microsoft.com/office/officeart/2005/8/layout/target3"/>
    <dgm:cxn modelId="{CE32B1D0-E9AC-47EB-8F11-333845284661}" type="presParOf" srcId="{6D737DE9-7818-43CF-BF3B-ACCEA1573666}" destId="{209CE0A3-4F58-494D-8F21-C145536A1C70}" srcOrd="3" destOrd="0" presId="urn:microsoft.com/office/officeart/2005/8/layout/target3"/>
    <dgm:cxn modelId="{D7F731E3-780D-4186-8B15-40619AD79D94}" type="presParOf" srcId="{6D737DE9-7818-43CF-BF3B-ACCEA1573666}" destId="{18E2421A-04AA-49FB-8AB0-6EE67CEA1ABC}" srcOrd="4" destOrd="0" presId="urn:microsoft.com/office/officeart/2005/8/layout/target3"/>
    <dgm:cxn modelId="{5140686D-449C-433C-B09B-3BAE7EE6A2F9}" type="presParOf" srcId="{6D737DE9-7818-43CF-BF3B-ACCEA1573666}" destId="{DB1A312E-BBAC-49DF-82DF-7A1B699103CB}" srcOrd="5" destOrd="0" presId="urn:microsoft.com/office/officeart/2005/8/layout/target3"/>
    <dgm:cxn modelId="{9F497C42-EF80-4819-9475-C7C3F9AE5692}" type="presParOf" srcId="{6D737DE9-7818-43CF-BF3B-ACCEA1573666}" destId="{FD39CAEB-17DB-42BC-A234-2104C0C49A72}" srcOrd="6" destOrd="0" presId="urn:microsoft.com/office/officeart/2005/8/layout/target3"/>
    <dgm:cxn modelId="{633FE3FD-85B8-4A27-A241-59E3559B3E6E}" type="presParOf" srcId="{6D737DE9-7818-43CF-BF3B-ACCEA1573666}" destId="{36653707-C0EE-4AA3-9209-542F656AA20F}" srcOrd="7" destOrd="0" presId="urn:microsoft.com/office/officeart/2005/8/layout/target3"/>
    <dgm:cxn modelId="{BDB27519-D6D1-40FC-AC31-25145F81B413}" type="presParOf" srcId="{6D737DE9-7818-43CF-BF3B-ACCEA1573666}" destId="{48AC7635-E465-42B3-B30A-000D925488DD}" srcOrd="8" destOrd="0" presId="urn:microsoft.com/office/officeart/2005/8/layout/target3"/>
    <dgm:cxn modelId="{F43AFA1C-2EFE-409C-B739-29A9EB09DC1F}" type="presParOf" srcId="{6D737DE9-7818-43CF-BF3B-ACCEA1573666}" destId="{B1ACAD1B-B554-4042-B64C-B2EC4C16112E}" srcOrd="9" destOrd="0" presId="urn:microsoft.com/office/officeart/2005/8/layout/target3"/>
    <dgm:cxn modelId="{E680EF8A-3AC3-4046-9DE6-AE40F1D10C23}" type="presParOf" srcId="{6D737DE9-7818-43CF-BF3B-ACCEA1573666}" destId="{15AAF360-CC53-4214-BCB5-85F0C2F997E7}" srcOrd="10" destOrd="0" presId="urn:microsoft.com/office/officeart/2005/8/layout/target3"/>
    <dgm:cxn modelId="{FA3F1D7C-BDEB-444A-8E81-42686609DAD5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</a:t>
          </a:r>
          <a:r>
            <a:rPr lang="cs-CZ" sz="1800" kern="1200" dirty="0" smtClean="0"/>
            <a:t>2.ROČNÍK_</a:t>
          </a:r>
          <a:r>
            <a:rPr lang="cs-CZ" sz="1800" kern="1200" dirty="0" smtClean="0">
              <a:solidFill>
                <a:schemeClr val="bg1"/>
              </a:solidFill>
            </a:rPr>
            <a:t>14</a:t>
          </a:r>
          <a:r>
            <a:rPr lang="cs-CZ" sz="1800" kern="1200" dirty="0" smtClean="0"/>
            <a:t>_SLABIKY</a:t>
          </a: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Téma : ROZKLAD TEXTU NA SLABIKY</a:t>
          </a:r>
          <a:endParaRPr lang="cs-CZ" sz="1800" kern="1200" dirty="0"/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3BAF906-2FCB-4C92-9C0F-CB92E597645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271F88E-9454-4281-8FC0-8B2B5FED95B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5594582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11560" y="6006094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procvičení rozkladu textu říkadla na </a:t>
            </a:r>
            <a:r>
              <a:rPr lang="cs-CZ" smtClean="0"/>
              <a:t>slabiky</a:t>
            </a:r>
            <a:r>
              <a:rPr lang="cs-CZ" smtClean="0">
                <a:solidFill>
                  <a:schemeClr val="bg1"/>
                </a:solidFill>
              </a:rPr>
              <a:t>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21351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0715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Přečti říkanku nahlas a srozumitelně 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628800"/>
            <a:ext cx="592591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Šel Janeček na kopeček ,</a:t>
            </a:r>
          </a:p>
          <a:p>
            <a:r>
              <a:rPr lang="cs-CZ" sz="4000" dirty="0" smtClean="0"/>
              <a:t>hnal před sebou pět oveček</a:t>
            </a:r>
          </a:p>
          <a:p>
            <a:r>
              <a:rPr lang="cs-CZ" sz="4000" dirty="0" smtClean="0"/>
              <a:t>a šestého berana</a:t>
            </a:r>
          </a:p>
          <a:p>
            <a:r>
              <a:rPr lang="cs-CZ" sz="4000" dirty="0" smtClean="0"/>
              <a:t>se zlatýma </a:t>
            </a:r>
            <a:r>
              <a:rPr lang="cs-CZ" sz="4000" dirty="0" err="1" smtClean="0"/>
              <a:t>rohama</a:t>
            </a:r>
            <a:r>
              <a:rPr lang="cs-CZ" sz="4000" dirty="0" smtClean="0"/>
              <a:t> .</a:t>
            </a:r>
          </a:p>
          <a:p>
            <a:endParaRPr lang="cs-CZ" sz="4000" dirty="0"/>
          </a:p>
        </p:txBody>
      </p:sp>
      <p:pic>
        <p:nvPicPr>
          <p:cNvPr id="1032" name="Picture 8" descr="C:\Documents and Settings\Uzivatel\Local Settings\Temporary Internet Files\Content.IE5\JD336FZ4\MC900343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751" y="4857443"/>
            <a:ext cx="1309281" cy="142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zivatel\Local Settings\Temporary Internet Files\Content.IE5\OXHM9ARO\MC900036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6" y="5184573"/>
            <a:ext cx="1440160" cy="108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Documents and Settings\Uzivatel\Local Settings\Temporary Internet Files\Content.IE5\OXHM9ARO\MC900036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166" y="5192946"/>
            <a:ext cx="1440160" cy="108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Documents and Settings\Uzivatel\Local Settings\Temporary Internet Files\Content.IE5\OXHM9ARO\MC900036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650" y="5192946"/>
            <a:ext cx="1440160" cy="108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Documents and Settings\Uzivatel\Local Settings\Temporary Internet Files\Content.IE5\OXHM9ARO\MC900036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810" y="5192946"/>
            <a:ext cx="1440160" cy="108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Documents and Settings\Uzivatel\Local Settings\Temporary Internet Files\Content.IE5\OXHM9ARO\MC900036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970" y="5192946"/>
            <a:ext cx="1440160" cy="108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7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476673"/>
            <a:ext cx="8496943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Říkanku rozložíme na slabiky a vytleskáme .                                                                  </a:t>
            </a:r>
          </a:p>
          <a:p>
            <a:endParaRPr lang="cs-CZ" sz="2800" dirty="0"/>
          </a:p>
          <a:p>
            <a:r>
              <a:rPr lang="cs-CZ" sz="2800" dirty="0" smtClean="0"/>
              <a:t>Šel    </a:t>
            </a:r>
            <a:r>
              <a:rPr lang="cs-CZ" sz="2800" dirty="0" err="1" smtClean="0"/>
              <a:t>Ja</a:t>
            </a:r>
            <a:r>
              <a:rPr lang="cs-CZ" sz="2800" dirty="0" smtClean="0"/>
              <a:t>  –  ne  –  </a:t>
            </a:r>
            <a:r>
              <a:rPr lang="cs-CZ" sz="2800" dirty="0" err="1" smtClean="0"/>
              <a:t>ček</a:t>
            </a:r>
            <a:r>
              <a:rPr lang="cs-CZ" sz="2800" dirty="0" smtClean="0"/>
              <a:t>    přes   </a:t>
            </a:r>
            <a:r>
              <a:rPr lang="cs-CZ" sz="2800" dirty="0" err="1" smtClean="0"/>
              <a:t>ko</a:t>
            </a:r>
            <a:r>
              <a:rPr lang="cs-CZ" sz="2800" dirty="0" smtClean="0"/>
              <a:t> – </a:t>
            </a:r>
            <a:r>
              <a:rPr lang="cs-CZ" sz="2800" dirty="0" err="1" smtClean="0"/>
              <a:t>pe</a:t>
            </a:r>
            <a:r>
              <a:rPr lang="cs-CZ" sz="2800" dirty="0" smtClean="0"/>
              <a:t>  -  </a:t>
            </a:r>
            <a:r>
              <a:rPr lang="cs-CZ" sz="2800" dirty="0" err="1" smtClean="0"/>
              <a:t>ček</a:t>
            </a:r>
            <a:r>
              <a:rPr lang="cs-CZ" sz="2800" dirty="0" smtClean="0"/>
              <a:t> ,</a:t>
            </a:r>
          </a:p>
          <a:p>
            <a:endParaRPr lang="cs-CZ" sz="2800" dirty="0"/>
          </a:p>
          <a:p>
            <a:r>
              <a:rPr lang="cs-CZ" sz="2800" dirty="0" smtClean="0"/>
              <a:t>hnal    před    se  –  </a:t>
            </a:r>
            <a:r>
              <a:rPr lang="cs-CZ" sz="2800" dirty="0" err="1" smtClean="0"/>
              <a:t>bou</a:t>
            </a:r>
            <a:r>
              <a:rPr lang="cs-CZ" sz="2800" dirty="0" smtClean="0"/>
              <a:t>    pět    o  –  ve  –  </a:t>
            </a:r>
            <a:r>
              <a:rPr lang="cs-CZ" sz="2800" dirty="0" err="1" smtClean="0"/>
              <a:t>ček</a:t>
            </a:r>
            <a:r>
              <a:rPr lang="cs-CZ" sz="2800" dirty="0" smtClean="0"/>
              <a:t>                      </a:t>
            </a:r>
          </a:p>
          <a:p>
            <a:endParaRPr lang="cs-CZ" sz="2800" dirty="0" smtClean="0"/>
          </a:p>
          <a:p>
            <a:r>
              <a:rPr lang="cs-CZ" sz="2800" dirty="0" smtClean="0"/>
              <a:t>a    </a:t>
            </a:r>
            <a:r>
              <a:rPr lang="cs-CZ" sz="2800" dirty="0" err="1" smtClean="0"/>
              <a:t>šes</a:t>
            </a:r>
            <a:r>
              <a:rPr lang="cs-CZ" sz="2800" dirty="0" smtClean="0"/>
              <a:t>  –  té  –  ho    </a:t>
            </a:r>
            <a:r>
              <a:rPr lang="cs-CZ" sz="2800" dirty="0" err="1" smtClean="0"/>
              <a:t>be</a:t>
            </a:r>
            <a:r>
              <a:rPr lang="cs-CZ" sz="2800" dirty="0" smtClean="0"/>
              <a:t>  –  </a:t>
            </a:r>
            <a:r>
              <a:rPr lang="cs-CZ" sz="2800" dirty="0" err="1" smtClean="0"/>
              <a:t>ra</a:t>
            </a:r>
            <a:r>
              <a:rPr lang="cs-CZ" sz="2800" dirty="0" smtClean="0"/>
              <a:t>  -  na</a:t>
            </a:r>
          </a:p>
          <a:p>
            <a:endParaRPr lang="cs-CZ" sz="2800" dirty="0" smtClean="0"/>
          </a:p>
          <a:p>
            <a:r>
              <a:rPr lang="cs-CZ" sz="2800" dirty="0" smtClean="0"/>
              <a:t>se    zla  –  </a:t>
            </a:r>
            <a:r>
              <a:rPr lang="cs-CZ" sz="2800" dirty="0" err="1" smtClean="0"/>
              <a:t>tý</a:t>
            </a:r>
            <a:r>
              <a:rPr lang="cs-CZ" sz="2800" dirty="0" smtClean="0"/>
              <a:t>  –  </a:t>
            </a:r>
            <a:r>
              <a:rPr lang="cs-CZ" sz="2800" dirty="0" err="1" smtClean="0"/>
              <a:t>ma</a:t>
            </a:r>
            <a:r>
              <a:rPr lang="cs-CZ" sz="2800" dirty="0" smtClean="0"/>
              <a:t>    ro  –  ha  -  </a:t>
            </a:r>
            <a:r>
              <a:rPr lang="cs-CZ" sz="2800" dirty="0" err="1" smtClean="0"/>
              <a:t>ma</a:t>
            </a:r>
            <a:r>
              <a:rPr lang="cs-CZ" sz="2800" dirty="0" smtClean="0"/>
              <a:t> .</a:t>
            </a:r>
          </a:p>
          <a:p>
            <a:endParaRPr lang="cs-CZ" sz="24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400" dirty="0"/>
          </a:p>
        </p:txBody>
      </p:sp>
      <p:pic>
        <p:nvPicPr>
          <p:cNvPr id="2050" name="Picture 2" descr="C:\Documents and Settings\Uzivatel\Local Settings\Temporary Internet Files\Content.IE5\RN77RLAY\MC900345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05063"/>
            <a:ext cx="2304256" cy="2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930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65029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Máte pochvalu !!!</a:t>
            </a:r>
            <a:endParaRPr lang="cs-CZ" sz="7200" dirty="0"/>
          </a:p>
        </p:txBody>
      </p:sp>
      <p:pic>
        <p:nvPicPr>
          <p:cNvPr id="3" name="Picture 2" descr="C:\Documents and Settings\Uzivatel\Local Settings\Temporary Internet Files\Content.IE5\RN77RLAY\MC900345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0745">
            <a:off x="4355976" y="2924944"/>
            <a:ext cx="3312368" cy="312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317776"/>
            <a:ext cx="14945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Zdroj : galerie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37726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43</TotalTime>
  <Words>111</Words>
  <Application>Microsoft Office PowerPoint</Application>
  <PresentationFormat>Předvádění na obrazovce (4:3)</PresentationFormat>
  <Paragraphs>23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Došky</vt:lpstr>
      <vt:lpstr>Prezentace aplikace PowerPoint</vt:lpstr>
      <vt:lpstr>Přečti říkanku nahlas a srozumitelně .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Přečti říkanku nahlas a srozumitelně .</dc:title>
  <dc:creator>Maminka</dc:creator>
  <cp:lastModifiedBy>Maminka</cp:lastModifiedBy>
  <cp:revision>7</cp:revision>
  <dcterms:created xsi:type="dcterms:W3CDTF">2011-10-22T19:31:24Z</dcterms:created>
  <dcterms:modified xsi:type="dcterms:W3CDTF">2012-01-24T17:16:42Z</dcterms:modified>
</cp:coreProperties>
</file>