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44" r:id="rId2"/>
  </p:sldMasterIdLst>
  <p:notesMasterIdLst>
    <p:notesMasterId r:id="rId11"/>
  </p:notesMasterIdLst>
  <p:sldIdLst>
    <p:sldId id="256" r:id="rId3"/>
    <p:sldId id="257" r:id="rId4"/>
    <p:sldId id="263" r:id="rId5"/>
    <p:sldId id="272" r:id="rId6"/>
    <p:sldId id="273" r:id="rId7"/>
    <p:sldId id="274" r:id="rId8"/>
    <p:sldId id="275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VY_32_INOVACE_D_18 _DOBA OSVÍCENECTVÍ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DOBA OSVÍCENECTVÍ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VY_32_INOVACE_D_18 _DOBA OSVÍCENECTVÍ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DOBA OSVÍCENECTVÍ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30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06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1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2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2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61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52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7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9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50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0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iatheresiaoldfamily.jpg" TargetMode="External"/><Relationship Id="rId7" Type="http://schemas.openxmlformats.org/officeDocument/2006/relationships/hyperlink" Target="http://cs.wikipedia.org/wiki/Soubor:Joseph_II.jpg" TargetMode="External"/><Relationship Id="rId2" Type="http://schemas.openxmlformats.org/officeDocument/2006/relationships/hyperlink" Target="http://cs.wikipedia.org/wiki/Soubor:Andreas_Moeller_001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Crown_of_Joseph_II.jpg" TargetMode="External"/><Relationship Id="rId5" Type="http://schemas.openxmlformats.org/officeDocument/2006/relationships/hyperlink" Target="http://cs.wikipedia.org/wiki/Soubor:Josef_II_statue.jpg" TargetMode="External"/><Relationship Id="rId4" Type="http://schemas.openxmlformats.org/officeDocument/2006/relationships/hyperlink" Target="http://cs.wikipedia.org/wiki/Soubor:Maria_Theresia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2275871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chemeClr val="tx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sz="3100" i="1" dirty="0" smtClean="0">
                <a:solidFill>
                  <a:schemeClr val="tx1"/>
                </a:solidFill>
              </a:rPr>
              <a:t>Prezentace na interaktivní tabuli</a:t>
            </a: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accent1">
                    <a:lumMod val="75000"/>
                  </a:schemeClr>
                </a:solidFill>
              </a:rPr>
              <a:t>Anotace:</a:t>
            </a:r>
            <a:r>
              <a:rPr lang="cs-CZ" sz="3100" b="1" i="1" dirty="0" smtClean="0">
                <a:solidFill>
                  <a:schemeClr val="tx1"/>
                </a:solidFill>
              </a:rPr>
              <a:t> </a:t>
            </a:r>
            <a:r>
              <a:rPr lang="cs-CZ" sz="3100" i="1" dirty="0" smtClean="0">
                <a:solidFill>
                  <a:schemeClr val="tx1"/>
                </a:solidFill>
              </a:rPr>
              <a:t>Prezentace sloužící k výkladu nebo procvičení učiva o DOBĚ OSVÍCENENCTVÍ a obsahující několik aktivit k tématu. </a:t>
            </a: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sz="3100" i="1" dirty="0" smtClean="0"/>
              <a:t>Seznámení se s učivem, upevnění a prohloubení informací. </a:t>
            </a:r>
            <a:endParaRPr lang="cs-CZ" sz="3100" i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sz="3100" i="1" dirty="0" smtClean="0">
                <a:solidFill>
                  <a:schemeClr val="tx1"/>
                </a:solidFill>
              </a:rPr>
              <a:t> 8. ročník </a:t>
            </a:r>
          </a:p>
          <a:p>
            <a:pPr marL="0" indent="0" algn="just">
              <a:buNone/>
            </a:pPr>
            <a:r>
              <a:rPr lang="cs-CZ" sz="3100" b="1" i="1" dirty="0" smtClean="0">
                <a:solidFill>
                  <a:schemeClr val="accent1">
                    <a:lumMod val="75000"/>
                  </a:schemeClr>
                </a:solidFill>
              </a:rPr>
              <a:t>Materiál ověřen: </a:t>
            </a:r>
            <a:r>
              <a:rPr lang="cs-CZ" sz="3100" b="1" i="1" dirty="0" smtClean="0">
                <a:solidFill>
                  <a:schemeClr val="tx1">
                    <a:lumMod val="95000"/>
                  </a:schemeClr>
                </a:solidFill>
              </a:rPr>
              <a:t>2.2. 2012</a:t>
            </a:r>
            <a:endParaRPr lang="cs-CZ" sz="3100" i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cs-CZ" sz="3100" i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39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OBSAH – DOBA OSVÍCENECTVÍ</a:t>
            </a:r>
            <a:endParaRPr lang="cs-CZ" sz="4000" dirty="0">
              <a:solidFill>
                <a:schemeClr val="tx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dirty="0" smtClean="0"/>
              <a:t>•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Osvícenectví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Marie Terezie</a:t>
            </a:r>
          </a:p>
          <a:p>
            <a:pPr marL="13716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Josef II.</a:t>
            </a:r>
          </a:p>
          <a:p>
            <a:pPr marL="13716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Reformy </a:t>
            </a:r>
          </a:p>
        </p:txBody>
      </p:sp>
    </p:spTree>
    <p:extLst>
      <p:ext uri="{BB962C8B-B14F-4D97-AF65-F5344CB8AC3E}">
        <p14:creationId xmlns:p14="http://schemas.microsoft.com/office/powerpoint/2010/main" val="339796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OSVÍCENECTVÍ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4000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Doba osvícenectví znamená období </a:t>
            </a:r>
          </a:p>
          <a:p>
            <a:pPr marL="137160" indent="0" algn="ctr">
              <a:buNone/>
            </a:pP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vlády rozumu.</a:t>
            </a:r>
          </a:p>
          <a:p>
            <a:pPr marL="137160" indent="0" algn="ctr">
              <a:buNone/>
            </a:pPr>
            <a:r>
              <a:rPr lang="cs-CZ" sz="4000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Doba osvícenectví klade důraz</a:t>
            </a:r>
            <a:endParaRPr lang="cs-CZ" sz="4000" dirty="0">
              <a:solidFill>
                <a:schemeClr val="bg2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 algn="ctr">
              <a:buNone/>
            </a:pPr>
            <a:r>
              <a:rPr lang="cs-CZ" sz="40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 rozumné uvažování.</a:t>
            </a:r>
          </a:p>
          <a:p>
            <a:pPr marL="137160" indent="0" algn="ctr">
              <a:buNone/>
            </a:pPr>
            <a:r>
              <a:rPr lang="cs-CZ" sz="4000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Doba osvícenectví znamená</a:t>
            </a:r>
          </a:p>
          <a:p>
            <a:pPr marL="137160" indent="0" algn="ctr">
              <a:buNone/>
            </a:pPr>
            <a:r>
              <a:rPr lang="cs-CZ" sz="40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volnění šlechtického útlaku.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4568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MARIE TEREZIE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Císařovna Marie Terezie byla moudrá a rozhodná panovnice.</a:t>
            </a:r>
          </a:p>
          <a:p>
            <a:pPr marL="137160" indent="0">
              <a:buNone/>
            </a:pPr>
            <a:r>
              <a:rPr lang="cs-CZ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</a:t>
            </a:r>
          </a:p>
          <a:p>
            <a:pPr marL="137160" indent="0">
              <a:buNone/>
            </a:pPr>
            <a:r>
              <a:rPr lang="cs-CZ" sz="900" dirty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obr.1                                     obr.2                                                               obr.3                                                            </a:t>
            </a:r>
          </a:p>
          <a:p>
            <a:pPr marL="137160" indent="0">
              <a:buNone/>
            </a:pP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900" dirty="0" smtClean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37160" indent="0" algn="ctr"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Uskutečnila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REFORMY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, které znamenaly změny k lepšímu.</a:t>
            </a:r>
            <a:r>
              <a:rPr lang="cs-CZ" sz="900" dirty="0" smtClean="0">
                <a:solidFill>
                  <a:schemeClr val="accent1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endParaRPr lang="cs-CZ" sz="900" dirty="0">
              <a:solidFill>
                <a:schemeClr val="accent1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1731194" cy="2137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01466"/>
            <a:ext cx="2068758" cy="1788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2852937"/>
            <a:ext cx="1440159" cy="2171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007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JOSEF II.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 smtClean="0"/>
              <a:t>Josef II. byl nejstarší syn Marie Terezie.</a:t>
            </a:r>
          </a:p>
          <a:p>
            <a:pPr marL="137160" indent="0">
              <a:buNone/>
            </a:pPr>
            <a:r>
              <a:rPr lang="cs-CZ" dirty="0" smtClean="0"/>
              <a:t>V českých zemích byl oblíbeným panovníkem.</a:t>
            </a:r>
          </a:p>
          <a:p>
            <a:pPr marL="137160" indent="0">
              <a:buNone/>
            </a:pPr>
            <a:r>
              <a:rPr lang="cs-CZ" dirty="0" smtClean="0"/>
              <a:t>Prosazoval osvícenecké reformy.</a:t>
            </a:r>
          </a:p>
          <a:p>
            <a:pPr marL="137160" indent="0">
              <a:buNone/>
            </a:pPr>
            <a:r>
              <a:rPr lang="cs-CZ" sz="800" dirty="0" smtClean="0"/>
              <a:t>Obr.4                                                                                                     obr.5                                                                                                                                                                     obr.6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80928"/>
            <a:ext cx="1798886" cy="3754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27065"/>
            <a:ext cx="2305143" cy="307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51068"/>
            <a:ext cx="2287141" cy="3049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571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REFORMY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sz="3200" dirty="0" smtClean="0"/>
              <a:t>1.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Patent o zrušení nevolnictví </a:t>
            </a:r>
            <a:r>
              <a:rPr lang="cs-CZ" sz="3200" dirty="0" smtClean="0"/>
              <a:t>- poddaný získává svobodu.              1781</a:t>
            </a:r>
          </a:p>
          <a:p>
            <a:pPr marL="137160" indent="0">
              <a:buNone/>
            </a:pPr>
            <a:endParaRPr lang="cs-CZ" sz="3200" dirty="0" smtClean="0"/>
          </a:p>
          <a:p>
            <a:pPr marL="137160" indent="0">
              <a:buNone/>
            </a:pPr>
            <a:r>
              <a:rPr lang="cs-CZ" sz="3200" dirty="0" smtClean="0"/>
              <a:t>2.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Listina o náboženské svobodě </a:t>
            </a:r>
            <a:r>
              <a:rPr lang="cs-CZ" sz="3200" dirty="0" smtClean="0"/>
              <a:t>– vyznání i jiné než katolické víry.     1781</a:t>
            </a:r>
          </a:p>
          <a:p>
            <a:pPr marL="137160" indent="0">
              <a:buNone/>
            </a:pPr>
            <a:endParaRPr lang="cs-CZ" sz="3200" dirty="0"/>
          </a:p>
          <a:p>
            <a:pPr marL="137160" indent="0">
              <a:buNone/>
            </a:pPr>
            <a:r>
              <a:rPr lang="cs-CZ" sz="3200" dirty="0" smtClean="0"/>
              <a:t>3.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Zákon o povinné školní docházce.</a:t>
            </a:r>
          </a:p>
          <a:p>
            <a:pPr marL="13716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</a:t>
            </a:r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040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1 -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cs.wikipedia.org/wiki/Soubor:Andreas_Moeller_001.jpg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2 -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cs.wikipedia.org/wiki/Soubor:Mariatheresiaoldfamily.jpg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cs.wikipedia.org/wiki/Soubor:Maria_Theresia11.jpg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cs.wikipedia.org/wiki/Soubor:Josef_II_statue.jpg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5 -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cs.wikipedia.org/wiki/Soubor:Crown_of_Joseph_II.jpg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6 -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cs.wikipedia.org/wiki/Soubor:Joseph_II.jpg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3716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980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</TotalTime>
  <Words>254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Vrchol</vt:lpstr>
      <vt:lpstr>Prezentace aplikace PowerPoint</vt:lpstr>
      <vt:lpstr>ANOTACE</vt:lpstr>
      <vt:lpstr>OBSAH – DOBA OSVÍCENECTVÍ</vt:lpstr>
      <vt:lpstr>OSVÍCENECTVÍ</vt:lpstr>
      <vt:lpstr>MARIE TEREZIE</vt:lpstr>
      <vt:lpstr>JOSEF II.</vt:lpstr>
      <vt:lpstr>REFORMY</vt:lpstr>
      <vt:lpstr>ZDROJ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53</cp:revision>
  <dcterms:created xsi:type="dcterms:W3CDTF">2011-06-20T10:40:08Z</dcterms:created>
  <dcterms:modified xsi:type="dcterms:W3CDTF">2013-03-18T12:19:47Z</dcterms:modified>
</cp:coreProperties>
</file>