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7" r:id="rId4"/>
    <p:sldId id="259" r:id="rId5"/>
    <p:sldId id="267" r:id="rId6"/>
    <p:sldId id="268" r:id="rId7"/>
    <p:sldId id="260" r:id="rId8"/>
    <p:sldId id="261" r:id="rId9"/>
    <p:sldId id="262" r:id="rId10"/>
    <p:sldId id="26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>
        <p:scale>
          <a:sx n="100" d="100"/>
          <a:sy n="100" d="100"/>
        </p:scale>
        <p:origin x="-1848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372C59-8486-4E98-A063-AFA825D60017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804740-B19D-40D9-B03C-047A337DA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750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804740-B19D-40D9-B03C-047A337DA80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804740-B19D-40D9-B03C-047A337DA80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37B82-636A-4C60-9C9A-DE1067F3357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6258B-0A62-4AB4-9B10-D515D7B56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69145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se sluneční soustavou – poloha , vznik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Hvězda, planeta, Mléčná dráha, galaxie, planetky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16 let,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Instalatér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 Tesař, Truhlář, Zedník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Sluneční soustava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VY_32_INOVACE_11_202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73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2708920"/>
            <a:ext cx="45365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Sluneční soustava</a:t>
            </a:r>
          </a:p>
          <a:p>
            <a:pPr algn="ctr"/>
            <a:endParaRPr lang="cs-CZ" sz="3200" dirty="0">
              <a:solidFill>
                <a:srgbClr val="002060"/>
              </a:solidFill>
            </a:endParaRPr>
          </a:p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(solární systém)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3737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Sluneční soustava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Planetární systém obíhající kolem hvězdy Slunce</a:t>
            </a:r>
          </a:p>
          <a:p>
            <a:r>
              <a:rPr lang="cs-CZ" sz="2600" dirty="0" smtClean="0"/>
              <a:t>Planety: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sz="2400" dirty="0" smtClean="0"/>
              <a:t>+ do roku 2006 Pluto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4357694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Merkur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5918" y="4500570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Venuše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86050" y="4429132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Země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868" y="4429132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Mars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3438" y="4857760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Jupiter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6512" y="4643446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Saturn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00958" y="4429132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Uran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58182" y="4286256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Neptun</a:t>
            </a:r>
            <a:endParaRPr lang="cs-CZ" sz="11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976438" y="2928934"/>
            <a:ext cx="11120438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Sluneční soustava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1 hvězda</a:t>
            </a:r>
          </a:p>
          <a:p>
            <a:endParaRPr lang="cs-CZ" sz="2400" dirty="0" smtClean="0"/>
          </a:p>
          <a:p>
            <a:r>
              <a:rPr lang="cs-CZ" sz="2400" dirty="0" smtClean="0"/>
              <a:t>8 planet</a:t>
            </a:r>
          </a:p>
          <a:p>
            <a:endParaRPr lang="cs-CZ" sz="2400" dirty="0" smtClean="0"/>
          </a:p>
          <a:p>
            <a:r>
              <a:rPr lang="cs-CZ" sz="2400" dirty="0" smtClean="0"/>
              <a:t>5 trpasličích planet (Ceres, Pluto…)</a:t>
            </a:r>
          </a:p>
          <a:p>
            <a:endParaRPr lang="cs-CZ" sz="2400" dirty="0" smtClean="0"/>
          </a:p>
          <a:p>
            <a:r>
              <a:rPr lang="cs-CZ" sz="2400" dirty="0" smtClean="0"/>
              <a:t>Více než 150 měsíců (z toho 67 Jupiterových)</a:t>
            </a:r>
          </a:p>
          <a:p>
            <a:endParaRPr lang="cs-CZ" sz="2400" dirty="0" smtClean="0"/>
          </a:p>
          <a:p>
            <a:r>
              <a:rPr lang="cs-CZ" sz="2400" dirty="0" smtClean="0"/>
              <a:t>Dále planetky, komety, meteory, umělé družice a další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Slunce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28932"/>
          </a:xfrm>
        </p:spPr>
        <p:txBody>
          <a:bodyPr/>
          <a:lstStyle/>
          <a:p>
            <a:r>
              <a:rPr lang="cs-CZ" sz="2400" dirty="0" smtClean="0"/>
              <a:t>Je centrální hvězdou sluneční soustavy</a:t>
            </a:r>
          </a:p>
          <a:p>
            <a:r>
              <a:rPr lang="cs-CZ" sz="2400" dirty="0" smtClean="0"/>
              <a:t>Je od Země vzdáleno 8,31 světelných minut</a:t>
            </a:r>
          </a:p>
          <a:p>
            <a:r>
              <a:rPr lang="cs-CZ" sz="2400" dirty="0" smtClean="0"/>
              <a:t>Asi 73% tvoří vodík, 25% helium</a:t>
            </a:r>
          </a:p>
          <a:p>
            <a:r>
              <a:rPr lang="cs-CZ" sz="2400" dirty="0" smtClean="0"/>
              <a:t>Slunce je základním zdrojem energie všeho živého na Zemi</a:t>
            </a:r>
          </a:p>
          <a:p>
            <a:endParaRPr lang="cs-CZ" dirty="0"/>
          </a:p>
        </p:txBody>
      </p:sp>
      <p:pic>
        <p:nvPicPr>
          <p:cNvPr id="24578" name="Picture 2" descr="Soubor:Solar Life Cycle cs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4429132"/>
            <a:ext cx="6934200" cy="17145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00496" y="6215082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Zatmění Slunce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543296" cy="440056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Jev, kdy Měsíc vstoupí mezi Zemi a Slunce, takže jej částečně nebo úplně zastíní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500562" y="6143644"/>
            <a:ext cx="41434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2: Úplné zatmění Slunce v roce 1999</a:t>
            </a:r>
            <a:endParaRPr lang="cs-CZ" dirty="0"/>
          </a:p>
        </p:txBody>
      </p:sp>
      <p:pic>
        <p:nvPicPr>
          <p:cNvPr id="26626" name="Picture 2" descr="Soubor:Solar eclips 1999 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1357298"/>
            <a:ext cx="4786346" cy="47156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Poloha sluneční soustavy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32037"/>
            <a:ext cx="3686172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Nachází se v jednom rameni spirální galaxie zvané Galaxie nebo Mléčná dráha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2054" name="Picture 6" descr="File:236084main MilkyWay-full-annotate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1500174"/>
            <a:ext cx="4929222" cy="4929222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6072198" y="4857760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648866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Vznik sluneční soustavy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Před necelými 4,6 miliardami let</a:t>
            </a:r>
          </a:p>
          <a:p>
            <a:endParaRPr lang="cs-CZ" sz="2400" dirty="0" smtClean="0"/>
          </a:p>
          <a:p>
            <a:r>
              <a:rPr lang="cs-CZ" sz="2400" dirty="0" smtClean="0"/>
              <a:t>Smršťování části molekulárního mračna</a:t>
            </a:r>
          </a:p>
          <a:p>
            <a:pPr>
              <a:buNone/>
            </a:pPr>
            <a:r>
              <a:rPr lang="cs-CZ" sz="2400" dirty="0" smtClean="0"/>
              <a:t>→ většina hmoty zformovala Slunce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zbytek tzv. „</a:t>
            </a:r>
            <a:r>
              <a:rPr lang="cs-CZ" sz="2400" dirty="0" err="1" smtClean="0"/>
              <a:t>protoplanetární</a:t>
            </a:r>
            <a:r>
              <a:rPr lang="cs-CZ" sz="2400" dirty="0" smtClean="0"/>
              <a:t> disk“ (oblak prachu a plynu obíhající okolo vznikající hvězdy)</a:t>
            </a:r>
          </a:p>
          <a:p>
            <a:pPr>
              <a:buNone/>
            </a:pPr>
            <a:r>
              <a:rPr lang="cs-CZ" sz="2400" dirty="0" smtClean="0"/>
              <a:t>→ z něj postupně vznikaly planety a další tělesa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Dnes obsahuje Slunce téměř 99,9% hmoty Sluneční soustavy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Pohyby v rámci sluneční soustavy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Sluneční soustava obíhá kolem středu Galaxie</a:t>
            </a:r>
          </a:p>
          <a:p>
            <a:r>
              <a:rPr lang="cs-CZ" sz="2400" dirty="0" smtClean="0"/>
              <a:t>Slunce se otáčí kolem své osy</a:t>
            </a:r>
          </a:p>
          <a:p>
            <a:r>
              <a:rPr lang="cs-CZ" sz="2400" dirty="0" smtClean="0"/>
              <a:t>Planety se otáčejí kolem Slunce</a:t>
            </a:r>
          </a:p>
          <a:p>
            <a:r>
              <a:rPr lang="cs-CZ" sz="2400" dirty="0" smtClean="0"/>
              <a:t>Planety se otáčejí kolem své osy</a:t>
            </a:r>
          </a:p>
          <a:p>
            <a:r>
              <a:rPr lang="cs-CZ" sz="2400" dirty="0" smtClean="0"/>
              <a:t>Přirozené družice planet se otáčejí kolem své planety i kolem své osy</a:t>
            </a:r>
          </a:p>
          <a:p>
            <a:endParaRPr lang="cs-CZ" sz="2400" dirty="0"/>
          </a:p>
          <a:p>
            <a:r>
              <a:rPr lang="cs-CZ" sz="2400" dirty="0" smtClean="0"/>
              <a:t>Pohyby planet Sluneční soustavy definoval </a:t>
            </a:r>
            <a:r>
              <a:rPr lang="cs-CZ" sz="2400" dirty="0" err="1" smtClean="0"/>
              <a:t>Johannes</a:t>
            </a:r>
            <a:r>
              <a:rPr lang="cs-CZ" sz="2400" dirty="0" smtClean="0"/>
              <a:t> </a:t>
            </a:r>
            <a:r>
              <a:rPr lang="cs-CZ" sz="2400" dirty="0" err="1" smtClean="0"/>
              <a:t>Kepler</a:t>
            </a:r>
            <a:r>
              <a:rPr lang="cs-CZ" sz="2400" dirty="0" smtClean="0"/>
              <a:t> ve svých zákonech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Shrnutí učiva: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Jaké je přibližně stáří Slunce?</a:t>
            </a:r>
          </a:p>
          <a:p>
            <a:r>
              <a:rPr lang="cs-CZ" sz="2400" dirty="0" smtClean="0"/>
              <a:t>Určete polohu sluneční soustavy.</a:t>
            </a:r>
          </a:p>
          <a:p>
            <a:r>
              <a:rPr lang="cs-CZ" sz="2400" dirty="0" smtClean="0"/>
              <a:t>Co tvoří sluneční soustavu?</a:t>
            </a:r>
          </a:p>
          <a:p>
            <a:r>
              <a:rPr lang="cs-CZ" sz="2400" dirty="0" smtClean="0"/>
              <a:t>Jak dochází k zatmění Slunce?</a:t>
            </a:r>
          </a:p>
          <a:p>
            <a:r>
              <a:rPr lang="cs-CZ" sz="2400" dirty="0" smtClean="0"/>
              <a:t>Jaká je vzdálenost Slunce od Země?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4145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62880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Zdroje a </a:t>
            </a:r>
            <a:r>
              <a:rPr lang="cs-CZ" b="1" dirty="0" smtClean="0"/>
              <a:t>citace: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2000240"/>
            <a:ext cx="770485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 1: AUTOR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25.3.2013]. Dostupný na WWW: http://cs.wikipedia.org/wiki/Soubor:Solar_Life_Cycle_cs.svg </a:t>
            </a:r>
          </a:p>
          <a:p>
            <a:r>
              <a:rPr lang="cs-CZ" sz="1600" dirty="0" smtClean="0"/>
              <a:t>Obr. 2: VIATOUR, </a:t>
            </a:r>
            <a:r>
              <a:rPr lang="cs-CZ" sz="1600" dirty="0" err="1" smtClean="0"/>
              <a:t>Luc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25.3.2013]. Dostupný na WWW: http://cs.wikipedia.org/wiki/Soubor:Solar_eclips_1999_4.jpg </a:t>
            </a:r>
          </a:p>
          <a:p>
            <a:r>
              <a:rPr lang="cs-CZ" sz="1600" dirty="0" smtClean="0"/>
              <a:t>Obr</a:t>
            </a:r>
            <a:r>
              <a:rPr lang="cs-CZ" sz="1600" dirty="0"/>
              <a:t>. </a:t>
            </a:r>
            <a:r>
              <a:rPr lang="cs-CZ" sz="1600" dirty="0" smtClean="0"/>
              <a:t>3: </a:t>
            </a:r>
            <a:r>
              <a:rPr lang="nl-NL" sz="1600" dirty="0"/>
              <a:t>HURT, Robert. </a:t>
            </a:r>
            <a:r>
              <a:rPr lang="nl-NL" sz="1600" i="1" dirty="0"/>
              <a:t>Wikipedia.org</a:t>
            </a:r>
            <a:r>
              <a:rPr lang="nl-NL" sz="1600" dirty="0"/>
              <a:t> [online]. [cit. 9.12.2012]. Dostupný na WWW: http://</a:t>
            </a:r>
            <a:r>
              <a:rPr lang="nl-NL" sz="1600" dirty="0" smtClean="0"/>
              <a:t>en.wikipedia.org/wiki/File:236084main_MilkyWay-full-annotated.jpg </a:t>
            </a:r>
            <a:endParaRPr lang="cs-CZ" sz="16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3643314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AUTOR NEUVEDEN. </a:t>
            </a:r>
            <a:r>
              <a:rPr lang="en-US" sz="1600" i="1" dirty="0"/>
              <a:t>Formation and evolution of the Solar System</a:t>
            </a:r>
            <a:r>
              <a:rPr lang="en-US" sz="1600" dirty="0"/>
              <a:t> [online]. [cit. 9.12.2012].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http://en.wikipedia.org/wiki/Formation_and_evolution_of_the_Solar_System?oldid=364891809 </a:t>
            </a:r>
            <a:endParaRPr lang="cs-CZ" sz="16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000100" y="5214950"/>
            <a:ext cx="734481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AUTOR NEUVEDEN. </a:t>
            </a:r>
            <a:r>
              <a:rPr lang="cs-CZ" sz="1600" i="1" dirty="0"/>
              <a:t>Sluneční soustava</a:t>
            </a:r>
            <a:r>
              <a:rPr lang="cs-CZ" sz="1600" dirty="0"/>
              <a:t> [online]. [cit. 9.12.2012]. Dostupný na WWW: http://cs.wikipedia.org/wiki/Slune%C4%8Dn%C3%AD_soustava 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00100" y="4643446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AUTOR NEUVEDEN. </a:t>
            </a:r>
            <a:r>
              <a:rPr lang="cs-CZ" sz="1600" i="1" dirty="0" smtClean="0"/>
              <a:t>Slunce</a:t>
            </a:r>
            <a:r>
              <a:rPr lang="cs-CZ" sz="1600" dirty="0" smtClean="0"/>
              <a:t> [online]. [cit. 25.3.2013]. Dostupný na WWW: http://cs.wikipedia.org/wiki/Slunce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841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514</Words>
  <Application>Microsoft Office PowerPoint</Application>
  <PresentationFormat>Předvádění na obrazovce (4:3)</PresentationFormat>
  <Paragraphs>118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Sluneční soustava</vt:lpstr>
      <vt:lpstr>Sluneční soustava</vt:lpstr>
      <vt:lpstr>Slunce</vt:lpstr>
      <vt:lpstr>Zatmění Slunce</vt:lpstr>
      <vt:lpstr>Poloha sluneční soustavy</vt:lpstr>
      <vt:lpstr>Vznik sluneční soustavy</vt:lpstr>
      <vt:lpstr>Pohyby v rámci sluneční soustavy</vt:lpstr>
      <vt:lpstr>Shrnutí učiva:</vt:lpstr>
      <vt:lpstr>STŘEDNÍ ŠKOLA STAVEBNÍ A TECHNICKÁ Ústí nad Labem, Čelakovského 5, příspěvková organizace Páteřní škola Ústeckého kraje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Karel Filas, Ing.</cp:lastModifiedBy>
  <cp:revision>52</cp:revision>
  <dcterms:created xsi:type="dcterms:W3CDTF">2012-12-09T09:53:32Z</dcterms:created>
  <dcterms:modified xsi:type="dcterms:W3CDTF">2013-05-02T09:07:40Z</dcterms:modified>
</cp:coreProperties>
</file>