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67" r:id="rId4"/>
    <p:sldId id="264" r:id="rId5"/>
    <p:sldId id="265" r:id="rId6"/>
    <p:sldId id="266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Marcela </a:t>
          </a:r>
          <a:r>
            <a:rPr lang="cs-CZ" sz="2000" dirty="0" smtClean="0"/>
            <a:t>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POZNÁVÁME UMĚLECKÉ SLOHY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VY_32_INOVACE_D_01_POZNÁVÁME </a:t>
          </a:r>
          <a:r>
            <a:rPr lang="cs-CZ" sz="2000" baseline="0" dirty="0" smtClean="0"/>
            <a:t>UMĚLECKÉ SLOHY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Marcela </a:t>
          </a:r>
          <a:r>
            <a:rPr lang="cs-CZ" sz="2000" kern="1200" dirty="0" smtClean="0"/>
            <a:t>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VY_32_INOVACE_D_01_POZNÁVÁME </a:t>
          </a:r>
          <a:r>
            <a:rPr lang="cs-CZ" sz="2000" kern="1200" baseline="0" dirty="0" smtClean="0"/>
            <a:t>UMĚLECKÉ SLOHY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POZNÁVÁME UMĚLECKÉ SLOHY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1309872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Druh učebního materiálu: </a:t>
            </a:r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Anotace:</a:t>
            </a: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Prezentace slouží k výkladu nebo procvičení učiva –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POZNÁVÁME UMĚLECKÉ SLOHY. </a:t>
            </a:r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Součástí prezentace jsou jednoduché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úkoly.</a:t>
            </a:r>
            <a:endParaRPr lang="cs-CZ" sz="2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Očekávaný výstup: </a:t>
            </a:r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Seznámení s učivem, upevnění a prohloubení znalostí.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8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.ročník </a:t>
            </a:r>
            <a:r>
              <a:rPr lang="cs-CZ" sz="2400" i="1" dirty="0">
                <a:solidFill>
                  <a:schemeClr val="accent1">
                    <a:lumMod val="75000"/>
                  </a:schemeClr>
                </a:solidFill>
              </a:rPr>
              <a:t>ZŠP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Materiál ověřen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29.9. 2011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0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OBSAH – UMĚLECKÉ SLOHY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ROMÁNSKÉ UMĚNÍ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GOTIKA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RENEZANCE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77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ROMÁNSKÉ UMĚNÍ - ZNAKY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ARCHITEKTURA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Kruhový půdorys církevních staveb – ROTUNDA.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Silné mohutné zdi z kamene.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Vchod zdobený portálem.</a:t>
            </a:r>
          </a:p>
          <a:p>
            <a:pPr marL="0" indent="0">
              <a:buNone/>
            </a:pP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MALÍŘSTVÍ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Fresky (nástěnné malby) na zdech kostelů.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Církevní výjevy ze života svatých.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51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GOTIKA - ZNAKY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ARCHITEKTURA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Lomený oblouk.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Opěrný systém – vnitřní, vnější.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Vysoké a štíhlé věže.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Rozety – kruhová zdobená okna.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MALÍŘSTVÍ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Náboženské motivy, obrázky z běžného života.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Obrazy v kancionálech (</a:t>
            </a:r>
            <a:r>
              <a:rPr lang="cs-CZ" sz="280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zpěvnících).</a:t>
            </a:r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35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RENEZANCE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ARCHITEKTURA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Souměrné, jednoduché stavby.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Městské paláce a vily.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Fasády zdobené SGRAFITY.</a:t>
            </a:r>
          </a:p>
          <a:p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MALÍŘSTVÍ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Náboženské motivy.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Náměty z každodenního života.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Portréty.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76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SPRÁVNĚ POZNEJ A PŘIŘAĎ - STAVBY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GOTIKA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RENEZANCE 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ROMÁNSKÝ SLOH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84784"/>
            <a:ext cx="2945904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54252"/>
            <a:ext cx="3425957" cy="2569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84784"/>
            <a:ext cx="2945904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820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SPRÁVNĚ POZNEJ A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PŘIŘAĎ - STAVBY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GOTIKA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RENEZANCE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ROMÁNSKÝ SLOH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04206"/>
            <a:ext cx="1745273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5616"/>
            <a:ext cx="3878727" cy="2730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65104"/>
            <a:ext cx="3569973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185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SPRÁVNĚ POZNEJ A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PŘIŘAĎ - OBRAZY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GOTIKA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RENEZANCE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ROMÁNSKÝ SLOH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249" y="3645024"/>
            <a:ext cx="2267521" cy="2951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856" y="1412776"/>
            <a:ext cx="278430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6"/>
            <a:ext cx="2522785" cy="3622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944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SPRÁVNĚ POZNEJ A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PŘIŘAĎ - OKNA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GOTIKA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RENEZANCE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ROMÁNSKÝ SLOH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062" y="1482105"/>
            <a:ext cx="1889107" cy="26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48352"/>
            <a:ext cx="2520279" cy="273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90020"/>
            <a:ext cx="3377952" cy="2533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1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VAVŘÍK, Martin.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12.9.2012]. Dostupný na WWW: &lt;http://cs.wikipedia.org/wiki/</a:t>
            </a:r>
            <a:r>
              <a:rPr lang="cs-CZ" sz="1400" dirty="0" err="1"/>
              <a:t>Soubor:ZnojmoRotundaKateriny.jpg</a:t>
            </a:r>
            <a:r>
              <a:rPr lang="cs-CZ" sz="1400" dirty="0"/>
              <a:t>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NOVÁK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10.9.2012]. Dostupný na WWW: &lt;http://cs.wikipedia.org/wiki/Soubor:SvJakub6.jpg&gt;. </a:t>
            </a:r>
            <a:endParaRPr lang="cs-CZ" sz="1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LOUČ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10.9.2012]. Dostupný na 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cs.wikipedia.org/wiki/Soubor:Z%C3%A1mek_Litomy%C5%A1l_1.JPG</a:t>
            </a: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ZIVNER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10.9.2012]. Dostupný na WWW: &lt;http://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cs.wikipedia.org/wiki/Soubor:RotundaSvatehoMartinaNaVysehrade.jpg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NEZNÁMÝ.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12.9.2012]. Dostupný na WWW: &lt;http://cs.wikipedia.org/wiki/Soubor:Paris.notre.dame.750pix.jpg&gt;.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SAUBER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10.9.2012]. Dostupný na WWW: &lt;http://cs.wikipedia.org/wiki/Soubor:%C4%8Cesk%C3%BD_Krumlov_-_Kastell_Blick_von_der_Moldau_1.jpg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NEZNÁMÝ.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12.9.2012]. Dostupný na WWW: &lt;http://cs.wikipedia.org/wiki/Soubor:KellsFol007vMadonnaChild_V2.jpg&gt;.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 smtClean="0"/>
              <a:t>MAŇAS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10.9.2012]. Dostupný na WWW: &lt;http://cs.wikipedia.org/wiki/</a:t>
            </a:r>
            <a:r>
              <a:rPr lang="cs-CZ" sz="1400" dirty="0" err="1"/>
              <a:t>Soubor:Kaple_svateho_Jana_Krtitele.jpg</a:t>
            </a:r>
            <a:r>
              <a:rPr lang="cs-CZ" sz="1400" dirty="0"/>
              <a:t>&gt;.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http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cs.wikipedia.org/wiki/Soubor:Lady_with_an_Ermine.jpg</a:t>
            </a: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ECKERT.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12.9.2012]. Dostupný na WWW: &lt;http://cs.wikipedia.org/wiki/Soubor:Eckert10.jpg&gt;.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WERNER.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12.9.2012]. Dostupný na WWW: &lt;http://cs.wikipedia.org/wiki/Soubor:Assisi_San_Francesco_BW_5.JPG&gt;. </a:t>
            </a:r>
            <a:endParaRPr lang="cs-CZ" sz="1400" dirty="0" smtClean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400" dirty="0"/>
              <a:t>LONGBOW4U.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12.9.2012]. Dostupný na WWW: &lt;http://cs.wikipedia.org/wiki/</a:t>
            </a:r>
            <a:r>
              <a:rPr lang="cs-CZ" sz="1400" dirty="0" err="1"/>
              <a:t>Soubor:Hildesheim-St_Michaels_Church.Crypt.of.Bernward.JPG</a:t>
            </a:r>
            <a:r>
              <a:rPr lang="cs-CZ" sz="1400"/>
              <a:t>&gt;. </a:t>
            </a:r>
            <a:endParaRPr lang="cs-CZ" sz="1400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24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335</TotalTime>
  <Words>477</Words>
  <Application>Microsoft Office PowerPoint</Application>
  <PresentationFormat>Předvádění na obrazovce (4:3)</PresentationFormat>
  <Paragraphs>105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OBSAH – UMĚLECKÉ SLOHY</vt:lpstr>
      <vt:lpstr>ROMÁNSKÉ UMĚNÍ - ZNAKY</vt:lpstr>
      <vt:lpstr>GOTIKA - ZNAKY</vt:lpstr>
      <vt:lpstr>RENEZANCE</vt:lpstr>
      <vt:lpstr>SPRÁVNĚ POZNEJ A PŘIŘAĎ - STAVBY</vt:lpstr>
      <vt:lpstr>SPRÁVNĚ POZNEJ A PŘIŘAĎ - STAVBY</vt:lpstr>
      <vt:lpstr>SPRÁVNĚ POZNEJ A PŘIŘAĎ - OBRAZY</vt:lpstr>
      <vt:lpstr>SPRÁVNĚ POZNEJ A PŘIŘAĎ - OKNA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68</cp:revision>
  <dcterms:created xsi:type="dcterms:W3CDTF">2011-06-20T10:40:08Z</dcterms:created>
  <dcterms:modified xsi:type="dcterms:W3CDTF">2012-09-17T10:05:51Z</dcterms:modified>
</cp:coreProperties>
</file>