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3" r:id="rId3"/>
    <p:sldId id="264" r:id="rId4"/>
    <p:sldId id="265" r:id="rId5"/>
    <p:sldId id="266" r:id="rId6"/>
    <p:sldId id="268" r:id="rId7"/>
    <p:sldId id="267" r:id="rId8"/>
    <p:sldId id="269" r:id="rId9"/>
    <p:sldId id="270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62" autoAdjust="0"/>
    <p:restoredTop sz="93918" autoAdjust="0"/>
  </p:normalViewPr>
  <p:slideViewPr>
    <p:cSldViewPr>
      <p:cViewPr>
        <p:scale>
          <a:sx n="100" d="100"/>
          <a:sy n="100" d="100"/>
        </p:scale>
        <p:origin x="-104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Marcela </a:t>
          </a:r>
          <a:r>
            <a:rPr lang="cs-CZ" sz="2000" dirty="0" smtClean="0"/>
            <a:t>Kaderová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STAROVĚK – EGYPT(TUTANCHAMON, KLEOPATRA)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VY_32_INOVACE_D_07_STAROVĚK - EGYPT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187028" cy="318702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77899" y="0"/>
          <a:ext cx="6399374" cy="31870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577899" y="0"/>
        <a:ext cx="6399374" cy="509924"/>
      </dsp:txXfrm>
    </dsp:sp>
    <dsp:sp modelId="{A52A0455-90FF-4808-ABD0-F02540D31D5A}">
      <dsp:nvSpPr>
        <dsp:cNvPr id="0" name=""/>
        <dsp:cNvSpPr/>
      </dsp:nvSpPr>
      <dsp:spPr>
        <a:xfrm>
          <a:off x="334637" y="509924"/>
          <a:ext cx="2517752" cy="25177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93514" y="509924"/>
          <a:ext cx="6399374" cy="2517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Marcela </a:t>
          </a:r>
          <a:r>
            <a:rPr lang="cs-CZ" sz="2000" kern="1200" dirty="0" smtClean="0"/>
            <a:t>Kaderová</a:t>
          </a:r>
          <a:endParaRPr lang="cs-CZ" sz="2000" kern="1200" dirty="0"/>
        </a:p>
      </dsp:txBody>
      <dsp:txXfrm>
        <a:off x="1593514" y="509924"/>
        <a:ext cx="6399374" cy="509924"/>
      </dsp:txXfrm>
    </dsp:sp>
    <dsp:sp modelId="{313FC574-E1CD-4FB4-B054-0B805CE0447D}">
      <dsp:nvSpPr>
        <dsp:cNvPr id="0" name=""/>
        <dsp:cNvSpPr/>
      </dsp:nvSpPr>
      <dsp:spPr>
        <a:xfrm>
          <a:off x="669275" y="1019848"/>
          <a:ext cx="1848476" cy="18484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93514" y="1019848"/>
          <a:ext cx="6399374" cy="18484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VY_32_INOVACE_D_07_STAROVĚK - EGYPT</a:t>
          </a:r>
          <a:endParaRPr lang="cs-CZ" sz="2000" kern="1200" dirty="0"/>
        </a:p>
      </dsp:txBody>
      <dsp:txXfrm>
        <a:off x="1593514" y="1019848"/>
        <a:ext cx="6399374" cy="509924"/>
      </dsp:txXfrm>
    </dsp:sp>
    <dsp:sp modelId="{FFC9F71D-1B4F-4AD9-A4A6-86ADEFC8AF5C}">
      <dsp:nvSpPr>
        <dsp:cNvPr id="0" name=""/>
        <dsp:cNvSpPr/>
      </dsp:nvSpPr>
      <dsp:spPr>
        <a:xfrm>
          <a:off x="1003913" y="1529773"/>
          <a:ext cx="1179200" cy="11792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44558" y="1531318"/>
          <a:ext cx="6399374" cy="117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STAROVĚK – EGYPT(TUTANCHAMON, KLEOPATRA)</a:t>
          </a:r>
          <a:endParaRPr lang="cs-CZ" sz="2000" kern="1200" dirty="0"/>
        </a:p>
      </dsp:txBody>
      <dsp:txXfrm>
        <a:off x="1544558" y="1531318"/>
        <a:ext cx="6399374" cy="509924"/>
      </dsp:txXfrm>
    </dsp:sp>
    <dsp:sp modelId="{EE85B701-7295-41C0-BA7A-34D3756A2AE6}">
      <dsp:nvSpPr>
        <dsp:cNvPr id="0" name=""/>
        <dsp:cNvSpPr/>
      </dsp:nvSpPr>
      <dsp:spPr>
        <a:xfrm>
          <a:off x="1338551" y="2039697"/>
          <a:ext cx="509924" cy="50992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93514" y="2039697"/>
          <a:ext cx="6399374" cy="5099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593514" y="2039697"/>
        <a:ext cx="6399374" cy="509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55030274"/>
              </p:ext>
            </p:extLst>
          </p:nvPr>
        </p:nvGraphicFramePr>
        <p:xfrm>
          <a:off x="539552" y="980728"/>
          <a:ext cx="7992888" cy="318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dirty="0"/>
              <a:t>Druh učebního materiálu: </a:t>
            </a: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Prezentace na interaktivní tabuli.</a:t>
            </a:r>
          </a:p>
          <a:p>
            <a:pPr marL="109728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Anotace: </a:t>
            </a: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Prezentace slouží k výkladu nebo procvičení 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učiva o vládcích Egypta – TUTANCHAMONOVI, KLEOPATŘE.</a:t>
            </a:r>
            <a:endParaRPr lang="cs-CZ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109728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Očekávaný 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výstup: </a:t>
            </a: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Seznámit se s učivem, upevnit </a:t>
            </a:r>
          </a:p>
          <a:p>
            <a:pPr marL="109728" indent="0">
              <a:buNone/>
            </a:pP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prohloubit znalosti.</a:t>
            </a:r>
          </a:p>
          <a:p>
            <a:pPr marL="109728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Ročník:</a:t>
            </a:r>
            <a:r>
              <a:rPr lang="cs-CZ" i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6. ročník ZŠP</a:t>
            </a:r>
          </a:p>
          <a:p>
            <a:pPr marL="109728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Materiál ověřen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cs-CZ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29.2. 2012</a:t>
            </a:r>
            <a:endParaRPr lang="cs-CZ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109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 – TUTANCHAMON, KLEOPATRA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TUTANCHAMON</a:t>
            </a:r>
          </a:p>
          <a:p>
            <a:endParaRPr lang="cs-CZ" dirty="0" smtClean="0"/>
          </a:p>
          <a:p>
            <a:r>
              <a:rPr lang="cs-CZ" dirty="0" smtClean="0"/>
              <a:t>ÚDOLÍ KRÁLŮ</a:t>
            </a:r>
          </a:p>
          <a:p>
            <a:endParaRPr lang="cs-CZ" smtClean="0"/>
          </a:p>
          <a:p>
            <a:r>
              <a:rPr lang="cs-CZ" smtClean="0"/>
              <a:t>OBJEVENÍ </a:t>
            </a:r>
            <a:r>
              <a:rPr lang="cs-CZ" dirty="0" smtClean="0"/>
              <a:t>HROBKY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KLEOPATRA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922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TUTANCHAMON - FARAON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595341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Začal vládnout jako devítiletý chlapec.</a:t>
            </a:r>
          </a:p>
          <a:p>
            <a:r>
              <a:rPr lang="cs-CZ" dirty="0" smtClean="0"/>
              <a:t>Vládl 10 let.</a:t>
            </a:r>
          </a:p>
          <a:p>
            <a:r>
              <a:rPr lang="cs-CZ" dirty="0" smtClean="0"/>
              <a:t>Zemřel  po pádu z vozu. </a:t>
            </a:r>
          </a:p>
          <a:p>
            <a:r>
              <a:rPr lang="cs-CZ" dirty="0" smtClean="0"/>
              <a:t>Příčinou smrti byla</a:t>
            </a:r>
            <a:r>
              <a:rPr lang="cs-CZ" dirty="0"/>
              <a:t> </a:t>
            </a:r>
            <a:r>
              <a:rPr lang="cs-CZ" dirty="0" smtClean="0"/>
              <a:t>gangréna zlomeniny nohy.</a:t>
            </a:r>
          </a:p>
          <a:p>
            <a:r>
              <a:rPr lang="cs-CZ" dirty="0" smtClean="0"/>
              <a:t>Nepatřil k příliš významným faraonům, stal se však nejznámějším díky objevu jeho hrobky.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270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Tutanchamonova posmrtná maska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07531"/>
            <a:ext cx="3320207" cy="4679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898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OBJEVENÍ HROBKY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Hrobku faraona Tutanchamona</a:t>
            </a:r>
          </a:p>
          <a:p>
            <a:pPr marL="0" indent="0">
              <a:buNone/>
            </a:pPr>
            <a:r>
              <a:rPr lang="cs-CZ" dirty="0" smtClean="0"/>
              <a:t>    objevil britský archeolog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HOWARD CARTER.</a:t>
            </a:r>
          </a:p>
          <a:p>
            <a:pPr marL="0" indent="0">
              <a:buNone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Hrobku objevil v roce 1922.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49298"/>
            <a:ext cx="2583929" cy="3532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87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ÚDOLÍ KRÁLŮ - POHŘEBIŠTĚ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Údolí králů leží na západním břehu Nilu.</a:t>
            </a:r>
          </a:p>
          <a:p>
            <a:pPr marL="0" indent="0">
              <a:buNone/>
            </a:pPr>
            <a:r>
              <a:rPr lang="cs-CZ" sz="2800" dirty="0" smtClean="0"/>
              <a:t>Místo sloužilo ke stavbě hrobek pro faraony.</a:t>
            </a:r>
          </a:p>
          <a:p>
            <a:pPr marL="0" indent="0">
              <a:buNone/>
            </a:pPr>
            <a:r>
              <a:rPr lang="cs-CZ" sz="2800" dirty="0" smtClean="0"/>
              <a:t>Ke vstupu do hrobky faraona Tutanchamona je dnes nutné mít zvláštní povolení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984"/>
            <a:ext cx="4505325" cy="3469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690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KLEOPATRA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Spoluvladařkou Egypta se stala již v 17 letech.</a:t>
            </a:r>
          </a:p>
          <a:p>
            <a:r>
              <a:rPr lang="cs-CZ" sz="2800" dirty="0" smtClean="0"/>
              <a:t>Měla vztah s vládcem Říma - Juliem Caesarem.</a:t>
            </a:r>
          </a:p>
          <a:p>
            <a:r>
              <a:rPr lang="cs-CZ" sz="2800" dirty="0" smtClean="0"/>
              <a:t>Byla považována za nejkrásnější ženu tehdejší doby.</a:t>
            </a:r>
            <a:endParaRPr lang="cs-CZ" sz="28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208385"/>
            <a:ext cx="4602060" cy="331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70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SMRT KLEOPATRY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Kleopatra spáchala sebevraždu, když se nechala uštknout hadem.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780928"/>
            <a:ext cx="5136232" cy="3410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013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MYKREEVE</a:t>
            </a:r>
            <a:r>
              <a:rPr lang="cs-CZ" sz="1400" dirty="0"/>
              <a:t>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14.9.2012]. Dostupný na WWW: &lt;http://cs.wikipedia.org/wiki/</a:t>
            </a:r>
            <a:r>
              <a:rPr lang="cs-CZ" sz="1400" dirty="0" err="1"/>
              <a:t>Soubor:Tutanchamun_Maske.jpg</a:t>
            </a:r>
            <a:r>
              <a:rPr lang="cs-CZ" sz="1400" dirty="0"/>
              <a:t>&gt;. </a:t>
            </a:r>
            <a:endParaRPr lang="cs-CZ" sz="1400" dirty="0" smtClean="0"/>
          </a:p>
          <a:p>
            <a:r>
              <a:rPr lang="cs-CZ" sz="1400" dirty="0"/>
              <a:t>HAJOR.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14.9.2012]. Dostupný na WWW: &lt;http://cs.wikipedia.org/wiki/Soubor:Valley_of_the_Kings_%28Luxor,_Egypt%29.jpg</a:t>
            </a:r>
            <a:r>
              <a:rPr lang="cs-CZ" sz="1400" dirty="0" smtClean="0"/>
              <a:t>&gt;.</a:t>
            </a:r>
          </a:p>
          <a:p>
            <a:r>
              <a:rPr lang="cs-CZ" sz="1400" dirty="0"/>
              <a:t>CHICAGO DAILY NEWS, INC., PHOTOGRAPHER.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14.9.2012]. Dostupný na WWW: &lt;http://cs.wikipedia.org/wiki/</a:t>
            </a:r>
            <a:r>
              <a:rPr lang="cs-CZ" sz="1400" dirty="0" err="1"/>
              <a:t>Soubor:Howard_carter.jpg</a:t>
            </a:r>
            <a:r>
              <a:rPr lang="cs-CZ" sz="1400" dirty="0"/>
              <a:t>&gt;.  </a:t>
            </a:r>
            <a:endParaRPr lang="cs-CZ" sz="1400" dirty="0" smtClean="0"/>
          </a:p>
          <a:p>
            <a:r>
              <a:rPr lang="cs-CZ" sz="1400" dirty="0"/>
              <a:t>NEZNÁMÝ.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14.9.2012]. Dostupný na WWW: &lt;http://cs.wikipedia.org/wiki/Soubor:Frederick_Arthur_Bridgman_-_Cleopatra_on_the_Terraces_of_Philae.JPG&gt;. </a:t>
            </a:r>
            <a:endParaRPr lang="cs-CZ" sz="1400" dirty="0" smtClean="0"/>
          </a:p>
          <a:p>
            <a:r>
              <a:rPr lang="cs-CZ" sz="1400" dirty="0"/>
              <a:t>NEZNÁMÝ.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14.9.2012]. Dostupný na WWW: &lt;http://cs.wikipedia.org/wiki/</a:t>
            </a:r>
            <a:r>
              <a:rPr lang="cs-CZ" sz="1400" dirty="0" err="1"/>
              <a:t>Soubor:The_Death_of_Cleopatra_arthur.jpg</a:t>
            </a:r>
            <a:r>
              <a:rPr lang="cs-CZ" sz="1400" dirty="0"/>
              <a:t>&gt;. 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164700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Words>346</Words>
  <Application>Microsoft Office PowerPoint</Application>
  <PresentationFormat>Předvádění na obrazovce (4:3)</PresentationFormat>
  <Paragraphs>52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ANOTACE</vt:lpstr>
      <vt:lpstr>OBSAH – TUTANCHAMON, KLEOPATRA </vt:lpstr>
      <vt:lpstr>TUTANCHAMON - FARAON</vt:lpstr>
      <vt:lpstr>Tutanchamonova posmrtná maska</vt:lpstr>
      <vt:lpstr>OBJEVENÍ HROBKY</vt:lpstr>
      <vt:lpstr>ÚDOLÍ KRÁLŮ - POHŘEBIŠTĚ</vt:lpstr>
      <vt:lpstr>KLEOPATRA</vt:lpstr>
      <vt:lpstr>SMRT KLEOPATRY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Markéta Březinová</cp:lastModifiedBy>
  <cp:revision>54</cp:revision>
  <dcterms:created xsi:type="dcterms:W3CDTF">2011-06-20T10:40:08Z</dcterms:created>
  <dcterms:modified xsi:type="dcterms:W3CDTF">2013-03-20T13:32:24Z</dcterms:modified>
</cp:coreProperties>
</file>