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2"/>
  </p:notesMasterIdLst>
  <p:sldIdLst>
    <p:sldId id="256" r:id="rId3"/>
    <p:sldId id="270" r:id="rId4"/>
    <p:sldId id="257" r:id="rId5"/>
    <p:sldId id="264" r:id="rId6"/>
    <p:sldId id="269" r:id="rId7"/>
    <p:sldId id="266" r:id="rId8"/>
    <p:sldId id="268" r:id="rId9"/>
    <p:sldId id="271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12" d="100"/>
          <a:sy n="112" d="100"/>
        </p:scale>
        <p:origin x="-684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Marcela </a:t>
          </a:r>
          <a:r>
            <a:rPr lang="cs-CZ" sz="2000" dirty="0" smtClean="0"/>
            <a:t>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ROK 1968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VY_32_INOVACE_D_12_ROK 1968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Marcela </a:t>
          </a:r>
          <a:r>
            <a:rPr lang="cs-CZ" sz="2000" kern="1200" dirty="0" smtClean="0"/>
            <a:t>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VY_32_INOVACE_D_12_ROK 1968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ROK 1968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aj%C3%ADc_Jan_-_portr%C3%A9t_na_pam%C4%9Btn%C3%AD_desce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9483599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na interaktivní tabuli.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učiva – ROK 1968,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součástí jsou jednoduché úkoly a krátký test.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Seznámit se s učivem, upevnit </a:t>
            </a:r>
          </a:p>
          <a:p>
            <a:pPr marL="109728" indent="0">
              <a:buNone/>
            </a:pP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 prohloubit znalosti.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Ročník:</a:t>
            </a:r>
            <a:r>
              <a:rPr lang="cs-CZ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9.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ročník ZŠP</a:t>
            </a:r>
          </a:p>
          <a:p>
            <a:pPr marL="109728" indent="0"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Materiál ověřen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10.4. 2012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25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OBSAH – ROK 1968</a:t>
            </a:r>
            <a:endParaRPr lang="cs-CZ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tx1">
                  <a:lumMod val="65000"/>
                  <a:lumOff val="3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PŘEDSTAVITELÉ DEMOKRATICKÝCH ZMĚN</a:t>
            </a:r>
          </a:p>
          <a:p>
            <a:pPr marL="0" indent="0">
              <a:buNone/>
            </a:pP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OKUPACE</a:t>
            </a:r>
          </a:p>
          <a:p>
            <a:pPr marL="0" indent="0">
              <a:buNone/>
            </a:pP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TOTALITNÍ REŽIM</a:t>
            </a:r>
          </a:p>
          <a:p>
            <a:pPr marL="0" indent="0">
              <a:buNone/>
            </a:pP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ŽIVÉ POCHODNĚ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3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/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PŘEDSTAVITELÉ DEMOKRATICKÝCH ZMĚN </a:t>
            </a:r>
            <a:endParaRPr lang="cs-CZ" sz="40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Významnou osobností demokratických změn byl politik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ALEXANDER DUBČEK.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Tehdejší prezident byl generál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LUDVÍK SVOBODA.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Úkol: spoj obrázek se správným jménem.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33056"/>
            <a:ext cx="3115444" cy="2289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591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"/>
            <a:ext cx="8229600" cy="1772817"/>
          </a:xfrm>
        </p:spPr>
        <p:txBody>
          <a:bodyPr/>
          <a:lstStyle/>
          <a:p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b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obr.7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OKUPACE</a:t>
            </a:r>
            <a:r>
              <a:rPr lang="cs-CZ" sz="90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1988840"/>
            <a:ext cx="56886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Snahy </a:t>
            </a:r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o nastolení demokracie se nepovedly.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924944"/>
            <a:ext cx="684076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21. SRPNA 1968 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VRTHLY NA ÚZEMÍ ČESKOSLOVENSKA VOJÁCI SOVĚTSKÉ ARMÁDY (společně s jednotkami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dalších socialistických 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států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</a:t>
            </a:r>
            <a:endParaRPr lang="cs-CZ" sz="20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4365104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Okupanti </a:t>
            </a:r>
            <a:r>
              <a:rPr lang="cs-CZ" sz="20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za pomoci Komunistické strany Československa</a:t>
            </a:r>
          </a:p>
          <a:p>
            <a:pPr algn="ctr"/>
            <a:r>
              <a:rPr lang="cs-CZ" sz="20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obnovují cenzuru tisku a totalitní režim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5301208"/>
            <a:ext cx="79928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Vyškrtni z textu názvy států, které se na okupaci nepodílely – MAĎARSKO, ITÁLIE, POLSKO, ŘECKO, BULHARSKO,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USA, NĚMECKÁ </a:t>
            </a:r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DEM. REPUBLIKA,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INDIE, ŠPANĚLSKO, VENEZUELA, 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9"/>
            <a:ext cx="1648408" cy="109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517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TOTALITNÍ REŽIM</a:t>
            </a:r>
            <a:endParaRPr lang="cs-CZ" sz="48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 roce 1968 opět nastává vláda jedné strany (KSČ), tzv. období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NORMALIZACE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Podtrhni, co je pro tuto dobu typické: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přísná cenzura, zákaz nevhodných knih a filmů, 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svoboda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tisku, svoboda vyjadřování, zastrašování a pronásledování nepřátel strany, svoboda cestování,    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Tehdejší představitelé: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Československo - Gustav Husák.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Sovětský svaz – Leonid Brežněv.   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Úkol: spoj jméno s obrázkem</a:t>
            </a: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                              obr.2                                                                            obr.3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86490"/>
            <a:ext cx="2345837" cy="1759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12476"/>
            <a:ext cx="1656184" cy="1707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4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ŽIVÉ POCHODNĚ.</a:t>
            </a:r>
            <a:endParaRPr lang="cs-CZ" sz="48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únor 1968 – smrt Jana Zajíce 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obr.4                                                                                  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leden 1969 – smrt Jana Palacha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obr.5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     obr.6                                                                                                             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Pomník J. Palacha a J. Zajíce před Národním muzeem.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OBA MLADÍ MUŽI SE UPÁLILI, KDYŽ CHTĚLI VYBURCOVAT NÁROD 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 BOJI ZA DEMOKRACII.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667644" cy="2183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Portrét na pamětní desce na pražském Václavském náměstí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3417"/>
            <a:ext cx="1584176" cy="187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86657"/>
            <a:ext cx="3036763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6253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sz="4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TEST</a:t>
            </a:r>
            <a:endParaRPr lang="cs-CZ" sz="4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Představitel demokratických změn byl: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A. Dubček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b) K. Gottwald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c) E. Beneš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Okupace Československa proběhla v roce: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1948   1968   1978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Tehdejší prezident byl: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T. G. Masaryk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b) G. Husák                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c) L. Svoboda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Totalitní režim je: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demokratické státní zřízení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b) nedemokratické státní zřízení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Svojí dobrovolnou smrtí chtěl vzburcovat národ: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J. Novák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b) J. Zajíc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c) J Palach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6615207" y="1052736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336196" y="232126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510820" y="3861048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092280" y="4725144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8094181" y="5589240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172400" y="6016529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51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08112"/>
          </a:xfrm>
        </p:spPr>
        <p:txBody>
          <a:bodyPr/>
          <a:lstStyle/>
          <a:p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Obr.1 </a:t>
            </a:r>
            <a:r>
              <a:rPr lang="cs-CZ" sz="1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en-US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UNKNOWN, IMAGE COMES FROM THE ROMANIAN NATIONAL ARCHIVES. </a:t>
            </a:r>
            <a:r>
              <a:rPr lang="en-US" sz="1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US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[online]. [cit. 10.9.2012]. </a:t>
            </a:r>
            <a:r>
              <a:rPr lang="en-US" sz="1200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WWW: &lt;http://cs.wikipedia.org/wiki/Soubor:IICCR_G539_Ceausescu_Dubcek_Svoboda.jpg&gt;. </a:t>
            </a:r>
            <a:endParaRPr lang="cs-CZ" sz="12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Obr.2 -</a:t>
            </a:r>
            <a:r>
              <a:rPr lang="cs-CZ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BUNDESARCHIV, BILD 183-K0614-0006-003 / CC-BY-SA. </a:t>
            </a:r>
            <a:r>
              <a:rPr lang="cs-CZ" sz="1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[online]. [cit. 10.9.2012]. Dostupný na WWW: &lt;http://cs.wikipedia.org/wiki/Soubor:Bundesarchiv_Bild_183-K0614-0006-003,_Berlin,_VIII._SED-Parteitag,_Honecker,_Husak,_Ulbricht.jpg&gt;. </a:t>
            </a:r>
            <a:endParaRPr lang="cs-CZ" sz="12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Obr.3 -</a:t>
            </a:r>
            <a:r>
              <a:rPr lang="cs-CZ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BUNDESARCHIV, BILD 183-H0603-0036-001 / KOARD, PETER / CC-BY-SA. </a:t>
            </a:r>
            <a:r>
              <a:rPr lang="cs-CZ" sz="1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[online]. [cit. 10.9.2012]. Dostupný na WWW: &lt;http://cs.wikipedia.org/wiki/Soubor:Bundesarchiv_Bild_183-H0603-0036-001,_Moskau,_Ulbricht_und_Breshnew.jpg&gt;. </a:t>
            </a:r>
            <a:endParaRPr lang="cs-CZ" sz="12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Obr.4 – </a:t>
            </a:r>
            <a:r>
              <a:rPr lang="it-IT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ARDETTI, Aldo. </a:t>
            </a:r>
            <a:r>
              <a:rPr lang="it-IT" sz="1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it-IT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[online]. [cit. 12.9.2012]. Dostupný na WWW: &lt;http://cs.wikipedia.org/wiki/Soubor:Monumento_a_Jan_Palach.JPG&gt;. </a:t>
            </a:r>
            <a:endParaRPr lang="cs-CZ" sz="12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Obr.5 – </a:t>
            </a:r>
            <a:r>
              <a:rPr lang="cs-CZ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KOVÁŘ, Luděk. </a:t>
            </a:r>
            <a:r>
              <a:rPr lang="cs-CZ" sz="1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2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[online]. [cit. 12.9.2012]. Dostupný na WWW: &lt;http://cs.wikipedia.org/wiki/Soubor:Zaj%C3%ADc_Jan_-_portr%C3%A9t_na_pam%C4%9Btn%C3%AD_desce.jpg&gt;. </a:t>
            </a:r>
            <a:endParaRPr lang="cs-CZ" sz="12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Obr.6 </a:t>
            </a:r>
            <a:r>
              <a:rPr lang="cs-CZ" sz="1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- ANGELA KROEGE. </a:t>
            </a:r>
            <a:r>
              <a:rPr lang="cs-CZ" sz="1400" i="1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[online]. [cit. 15.9.2012]. Dostupný na WWW: &lt;http://cs.wikipedia.org/wiki/</a:t>
            </a:r>
            <a:r>
              <a:rPr lang="cs-CZ" sz="1400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Soubor:Palach-Zajic-memorial.jpg</a:t>
            </a:r>
            <a:r>
              <a:rPr lang="cs-CZ" sz="1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4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Obr.7 </a:t>
            </a:r>
            <a:r>
              <a:rPr lang="cs-CZ" sz="14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- http://</a:t>
            </a:r>
            <a:r>
              <a:rPr lang="cs-CZ" sz="1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cs.wikipedia.org/wiki/Soubor:Flag_of_the_Czech_Republic.svg</a:t>
            </a: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80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375</TotalTime>
  <Words>615</Words>
  <Application>Microsoft Office PowerPoint</Application>
  <PresentationFormat>Předvádění na obrazovce (4:3)</PresentationFormat>
  <Paragraphs>102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1_Exekutivní</vt:lpstr>
      <vt:lpstr>Prezentace aplikace PowerPoint</vt:lpstr>
      <vt:lpstr>ANOTACE</vt:lpstr>
      <vt:lpstr>OBSAH – ROK 1968</vt:lpstr>
      <vt:lpstr>PŘEDSTAVITELÉ DEMOKRATICKÝCH ZMĚN </vt:lpstr>
      <vt:lpstr>         obr.7 OKUPACE        </vt:lpstr>
      <vt:lpstr>TOTALITNÍ REŽIM</vt:lpstr>
      <vt:lpstr>ŽIVÉ POCHODNĚ.</vt:lpstr>
      <vt:lpstr>TEST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85</cp:revision>
  <dcterms:created xsi:type="dcterms:W3CDTF">2011-06-20T10:40:08Z</dcterms:created>
  <dcterms:modified xsi:type="dcterms:W3CDTF">2013-03-20T13:38:33Z</dcterms:modified>
</cp:coreProperties>
</file>