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70" r:id="rId3"/>
    <p:sldId id="257" r:id="rId4"/>
    <p:sldId id="264" r:id="rId5"/>
    <p:sldId id="265" r:id="rId6"/>
    <p:sldId id="266" r:id="rId7"/>
    <p:sldId id="267" r:id="rId8"/>
    <p:sldId id="269" r:id="rId9"/>
    <p:sldId id="27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62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STAROVĚK-ŘÍM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VY_32_INOVACE_D_14_STAROVĚK - ŘÍM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VY_32_INOVACE_D_14_STAROVĚK - ŘÍM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STAROVĚK-ŘÍM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20681984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Druh učebního materiálu: </a:t>
            </a: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na interaktivní tabuli.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Anotace: </a:t>
            </a: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slouží k výkladu nebo procvičení </a:t>
            </a:r>
          </a:p>
          <a:p>
            <a:pPr marL="109728" indent="0">
              <a:buNone/>
            </a:pPr>
            <a:r>
              <a:rPr lang="cs-CZ" sz="24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</a:t>
            </a: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čiva o starověkém Římu, součástí jsou jednoduché úkoly a krátký test.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Očekávaný výstup: </a:t>
            </a: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Seznámit se s učivem, upevnit </a:t>
            </a:r>
          </a:p>
          <a:p>
            <a:pPr marL="109728" indent="0">
              <a:buNone/>
            </a:pP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prohloubit znalosti.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Ročník: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6. ročník ZŠP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Materiál ověřen: </a:t>
            </a: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25.4. 2012</a:t>
            </a:r>
            <a:endParaRPr lang="cs-CZ" sz="24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42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– STAROVĚKÝ ŘÍM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ZALOŽENÍ ŘÍMA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ŘÍMSKÉ PAMÁTKY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ŘÍMSKÝ CÍSAŘ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ŘÍMŠTÍ BOHOVÉ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GLADIÁTOŘI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0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ZALOŽENÍ ŘÍMA - POVĚST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Romulus a Remus byli bratři vychovaní vlčicí.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Romulus založil město Roma a vyoral kolem něj brázdu.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Remus se smíchem brázdu přeskočil jako nic.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Romulus ho ve vzteku zabil.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Prohlásil, že tak skončí každý, kdo překoná hradby města.</a:t>
            </a:r>
          </a:p>
          <a:p>
            <a:pPr marL="109728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obr.1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109728" indent="0">
              <a:buNone/>
            </a:pP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933056"/>
            <a:ext cx="3449960" cy="2587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148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ŘÍMSKÉ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                         obr.2</a:t>
            </a:r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00808"/>
            <a:ext cx="5444083" cy="4355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423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ŘÍMSKÝ CÍSAŘ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JULIUS CAESAR se stal jedním z nejznámějších císařů.</a:t>
            </a:r>
          </a:p>
          <a:p>
            <a:pPr marL="109728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Patřil mezi nejmocnější vládce Říma.</a:t>
            </a:r>
          </a:p>
          <a:p>
            <a:pPr marL="109728" indent="0" algn="ctr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obr.3                                                   obr.4                                                                                                                   obr.5                   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9728" indent="0" algn="ctr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</a:p>
          <a:p>
            <a:pPr marL="109728" indent="0">
              <a:buNone/>
            </a:pP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Proslul svým vztahem k egyptské královně Kleopatře.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Chtěl mít moc jen ve svých rukou, proto byl zavražděn.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Úkol: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spoj správně obrázek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 textem</a:t>
            </a:r>
          </a:p>
          <a:p>
            <a:pPr marL="109728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403" y="2770050"/>
            <a:ext cx="1209994" cy="1613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16313"/>
            <a:ext cx="310686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23705"/>
            <a:ext cx="2387497" cy="172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0669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Římští bohové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JUPITER - nejvyšší římský bůh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Úkol: spoj obrázek se jménem.                    </a:t>
            </a:r>
          </a:p>
          <a:p>
            <a:pPr marL="109728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SATURN - bůh sklizně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MARS - bůh úrody a plodnosti</a:t>
            </a:r>
          </a:p>
          <a:p>
            <a:pPr marL="109728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JUNO – královna bohů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9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obr.6                                                                          obr.7                                                                                                                                      obr.9</a:t>
            </a:r>
          </a:p>
          <a:p>
            <a:pPr marL="109728" indent="0">
              <a:buNone/>
            </a:pPr>
            <a:endParaRPr lang="cs-CZ" sz="9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9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  obr.8</a:t>
            </a:r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89040"/>
            <a:ext cx="1639069" cy="218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782169"/>
            <a:ext cx="1819474" cy="2166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56992"/>
            <a:ext cx="1657297" cy="2780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85987"/>
            <a:ext cx="1704553" cy="2722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598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GLADIÁTOŘI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byl gladiátor?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Označ správnou odpověď. Spoj obrázek s názvem.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- voják římské armády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 - otrok, bojující na život a na smrt pro pobavení lidí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 - muž, který sázel stromy</a:t>
            </a:r>
          </a:p>
          <a:p>
            <a:pPr marL="109728" indent="0">
              <a:buNone/>
            </a:pPr>
            <a:r>
              <a:rPr lang="cs-CZ" sz="9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Obr.10                                                                                                                                                  obr.11</a:t>
            </a:r>
          </a:p>
          <a:p>
            <a:pPr marL="109728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9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9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887377"/>
            <a:ext cx="3161928" cy="2102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598" y="3212976"/>
            <a:ext cx="2359149" cy="314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642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TEST – VYBER SPRÁVNOU ODPOVĚĎ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1. Romula a Rema vychovávala: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KOČKA  LVICE  VLČICE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2. Romulus založil město Řím: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ANO – NE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3. Julius Caesar byl známým římským císařem: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ANO – NE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4. Měl vztah s královnou: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MARIÍ     EVOU   KLEOPATROU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5. Julius Caesar zemřel na bitevním poli: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ANO – NE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6. Julius Caesar byl zavražděn: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ANO – NE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7. Gladiátoři byli úředníci: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ANO – NE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8. Gladiátoři bojovali na život a na smrt: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ANO - NE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810214" y="1922562"/>
            <a:ext cx="360040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00192" y="50851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264621" y="458112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02535" y="414908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308304" y="371703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312099" y="32849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308304" y="285293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021560" y="23991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30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Obr.1 - http://cs.wikipedia.org/wiki/Soubor:Pohled_na_%C5%99%C3%ADm.JPG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Obr.2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BONJOCH,TILLE,PASGABRIELE,NORMANB, RA BOE, LARCHER, COLLECTION DANIDF 1995.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[online]. [cit. 12.9.2012]. Dostupný na WWW: &lt;- http://cs.wikipedia.org/wiki/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Soubor:Collage_Rome.jpg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Obr.3 – </a:t>
            </a:r>
            <a:r>
              <a:rPr lang="it-IT" sz="1200" dirty="0">
                <a:latin typeface="Times New Roman" pitchFamily="18" charset="0"/>
                <a:cs typeface="Times New Roman" pitchFamily="18" charset="0"/>
              </a:rPr>
              <a:t>BOSSI, Andrew. </a:t>
            </a:r>
            <a:r>
              <a:rPr lang="it-IT" sz="1200" i="1" dirty="0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200" dirty="0">
                <a:latin typeface="Times New Roman" pitchFamily="18" charset="0"/>
                <a:cs typeface="Times New Roman" pitchFamily="18" charset="0"/>
              </a:rPr>
              <a:t>[online]. [cit. 12.9.2012]. Dostupný na WWW: &lt;http://cs.wikipedia.org/wiki/Soubor:0092_-_Wien_-_Kunsthistorisches_Museum_-_Gaius_Julius_Caesar.jpg&gt;.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Obr.4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/>
              <a:t>CAMUCCINI.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Soubor:Cesar-sa_mort.jpg</a:t>
            </a:r>
            <a:r>
              <a:rPr lang="cs-CZ" sz="1200" dirty="0"/>
              <a:t>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Obr.5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/>
              <a:t>NEZNÁMÝ.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&lt;http://cs.wikipedia.org/wiki/Soubor:Frederick_Arthur_Bridgman_-_Cleopatra_on_the_Terraces_of_Philae.JPG&gt;.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Obr.6 -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BOLOGNINI,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Stefano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[online]. [cit. 12.9.2012]. Dostupný na WWW: &lt;http://cs.wikipedia.org/wiki/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Soubor:Thorvaldsens_Museum_-_Mars_and_love.JPG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Obr.7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/>
              <a:t>1.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Soubor:IngresJupiterAndThetis.jpg</a:t>
            </a:r>
            <a:r>
              <a:rPr lang="cs-CZ" sz="1200" dirty="0"/>
              <a:t>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Obr.8 -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PERNAK.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[online]. [cit. 12.9.2012]. Dostupný na WWW: &lt;http://cs.wikipedia.org/wiki/Soubor:Juno_Krom%C4%9B%C5%99%C3%AD%C5%BE.jpg&gt;.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Obr.9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/>
              <a:t>NEZNÁMÝ.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Soubor:Polidoro_da_Caravaggio_-_Saturnus-thumb.jpg</a:t>
            </a:r>
            <a:r>
              <a:rPr lang="cs-CZ" sz="1200" dirty="0"/>
              <a:t>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Obr.10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/>
              <a:t>PHXART.ORG:GALLERY.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Soubor:Jean-Leon_Gerome_Pollice_Verso.jpg</a:t>
            </a:r>
            <a:r>
              <a:rPr lang="cs-CZ" sz="1200" dirty="0"/>
              <a:t>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Obr.11 -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CALIGA10. </a:t>
            </a:r>
            <a:r>
              <a:rPr lang="cs-CZ" sz="1200" i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[online]. [cit. 12.9.2012]. Dostupný na WWW: &lt;http://cs.wikipedia.org/wiki/Soubor:Wells_0706_054.jpg&gt;.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6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324</TotalTime>
  <Words>622</Words>
  <Application>Microsoft Office PowerPoint</Application>
  <PresentationFormat>Předvádění na obrazovce (4:3)</PresentationFormat>
  <Paragraphs>93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Silk</vt:lpstr>
      <vt:lpstr>Prezentace aplikace PowerPoint</vt:lpstr>
      <vt:lpstr>ANOTACE</vt:lpstr>
      <vt:lpstr>OBSAH – STAROVĚKÝ ŘÍM</vt:lpstr>
      <vt:lpstr>ZALOŽENÍ ŘÍMA - POVĚST</vt:lpstr>
      <vt:lpstr>ŘÍMSKÉ PAMÁTKY</vt:lpstr>
      <vt:lpstr>ŘÍMSKÝ CÍSAŘ</vt:lpstr>
      <vt:lpstr>Římští bohové</vt:lpstr>
      <vt:lpstr>GLADIÁTOŘI</vt:lpstr>
      <vt:lpstr>TEST – VYBER SPRÁVNOU ODPOVĚĎ</vt:lpstr>
      <vt:lpstr>ZDROJ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65</cp:revision>
  <dcterms:created xsi:type="dcterms:W3CDTF">2011-06-20T10:40:08Z</dcterms:created>
  <dcterms:modified xsi:type="dcterms:W3CDTF">2012-09-17T10:25:54Z</dcterms:modified>
</cp:coreProperties>
</file>