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12"/>
  </p:notesMasterIdLst>
  <p:sldIdLst>
    <p:sldId id="256" r:id="rId3"/>
    <p:sldId id="269" r:id="rId4"/>
    <p:sldId id="257" r:id="rId5"/>
    <p:sldId id="264" r:id="rId6"/>
    <p:sldId id="265" r:id="rId7"/>
    <p:sldId id="266" r:id="rId8"/>
    <p:sldId id="268" r:id="rId9"/>
    <p:sldId id="270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62" autoAdjust="0"/>
    <p:restoredTop sz="93918" autoAdjust="0"/>
  </p:normalViewPr>
  <p:slideViewPr>
    <p:cSldViewPr>
      <p:cViewPr>
        <p:scale>
          <a:sx n="112" d="100"/>
          <a:sy n="112" d="100"/>
        </p:scale>
        <p:origin x="-1266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Kaderová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SAMETOVÁ REVOLUCE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VY_32_INOVACE_D_ </a:t>
          </a:r>
          <a:r>
            <a:rPr lang="cs-CZ" sz="2000" baseline="0" dirty="0" smtClean="0"/>
            <a:t>19_SAMETOVÁ </a:t>
          </a:r>
          <a:r>
            <a:rPr lang="cs-CZ" sz="2000" baseline="0" dirty="0" smtClean="0"/>
            <a:t>REVOLUCE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87028" cy="31870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77899" y="0"/>
          <a:ext cx="6399374" cy="31870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577899" y="0"/>
        <a:ext cx="6399374" cy="509924"/>
      </dsp:txXfrm>
    </dsp:sp>
    <dsp:sp modelId="{A52A0455-90FF-4808-ABD0-F02540D31D5A}">
      <dsp:nvSpPr>
        <dsp:cNvPr id="0" name=""/>
        <dsp:cNvSpPr/>
      </dsp:nvSpPr>
      <dsp:spPr>
        <a:xfrm>
          <a:off x="334637" y="509924"/>
          <a:ext cx="2517752" cy="25177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93514" y="509924"/>
          <a:ext cx="6399374" cy="2517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Kaderová</a:t>
          </a:r>
          <a:endParaRPr lang="cs-CZ" sz="2000" kern="1200" dirty="0"/>
        </a:p>
      </dsp:txBody>
      <dsp:txXfrm>
        <a:off x="1593514" y="509924"/>
        <a:ext cx="6399374" cy="509924"/>
      </dsp:txXfrm>
    </dsp:sp>
    <dsp:sp modelId="{313FC574-E1CD-4FB4-B054-0B805CE0447D}">
      <dsp:nvSpPr>
        <dsp:cNvPr id="0" name=""/>
        <dsp:cNvSpPr/>
      </dsp:nvSpPr>
      <dsp:spPr>
        <a:xfrm>
          <a:off x="669275" y="1019848"/>
          <a:ext cx="1848476" cy="18484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3514" y="1019848"/>
          <a:ext cx="6399374" cy="18484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VY_32_INOVACE_D_ </a:t>
          </a:r>
          <a:r>
            <a:rPr lang="cs-CZ" sz="2000" kern="1200" baseline="0" dirty="0" smtClean="0"/>
            <a:t>19_SAMETOVÁ </a:t>
          </a:r>
          <a:r>
            <a:rPr lang="cs-CZ" sz="2000" kern="1200" baseline="0" dirty="0" smtClean="0"/>
            <a:t>REVOLUCE</a:t>
          </a:r>
          <a:endParaRPr lang="cs-CZ" sz="2000" kern="1200" dirty="0"/>
        </a:p>
      </dsp:txBody>
      <dsp:txXfrm>
        <a:off x="1593514" y="1019848"/>
        <a:ext cx="6399374" cy="509924"/>
      </dsp:txXfrm>
    </dsp:sp>
    <dsp:sp modelId="{FFC9F71D-1B4F-4AD9-A4A6-86ADEFC8AF5C}">
      <dsp:nvSpPr>
        <dsp:cNvPr id="0" name=""/>
        <dsp:cNvSpPr/>
      </dsp:nvSpPr>
      <dsp:spPr>
        <a:xfrm>
          <a:off x="1003913" y="1529773"/>
          <a:ext cx="1179200" cy="11792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44558" y="1531318"/>
          <a:ext cx="6399374" cy="117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SAMETOVÁ REVOLUCE</a:t>
          </a:r>
          <a:endParaRPr lang="cs-CZ" sz="2000" kern="1200" dirty="0"/>
        </a:p>
      </dsp:txBody>
      <dsp:txXfrm>
        <a:off x="1544558" y="1531318"/>
        <a:ext cx="6399374" cy="509924"/>
      </dsp:txXfrm>
    </dsp:sp>
    <dsp:sp modelId="{EE85B701-7295-41C0-BA7A-34D3756A2AE6}">
      <dsp:nvSpPr>
        <dsp:cNvPr id="0" name=""/>
        <dsp:cNvSpPr/>
      </dsp:nvSpPr>
      <dsp:spPr>
        <a:xfrm>
          <a:off x="1338551" y="2039697"/>
          <a:ext cx="509924" cy="50992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93514" y="2039697"/>
          <a:ext cx="6399374" cy="5099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593514" y="2039697"/>
        <a:ext cx="6399374" cy="509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6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38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12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489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7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86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63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88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407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349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70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20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80297359"/>
              </p:ext>
            </p:extLst>
          </p:nvPr>
        </p:nvGraphicFramePr>
        <p:xfrm>
          <a:off x="539552" y="980728"/>
          <a:ext cx="7992888" cy="318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Prezentace na interaktivní tabuli.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Prezentace slouží k výkladu nebo k procvičení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učiva – SAMETOVÁ REVOLUCE, součástí je jednoduchý test. 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Očekávaný výstup: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Seznámení se s učivem, upevnění a prohloubení znalostí.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9.ročník ZŠP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Materiál ověřen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22.5. 2012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013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1080120"/>
          </a:xfrm>
        </p:spPr>
        <p:txBody>
          <a:bodyPr/>
          <a:lstStyle/>
          <a:p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OBSAH – SAMETOVÁ REVOLUCE 1989</a:t>
            </a:r>
            <a:endParaRPr lang="cs-CZ" sz="3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CHARTA 77</a:t>
            </a: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DEMONSTRACE</a:t>
            </a: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17. LISTOPAD 1989</a:t>
            </a: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SAMETOVÁ REVOLUCE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CHARTA 77</a:t>
            </a:r>
            <a:endParaRPr lang="cs-CZ" sz="3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CHARTA 77 je prohlášení odpůrců totalitního režimu.</a:t>
            </a:r>
          </a:p>
          <a:p>
            <a:pPr algn="ctr"/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Požaduje návrat k demokratickému zřízení.</a:t>
            </a:r>
          </a:p>
          <a:p>
            <a:pPr algn="ctr"/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Signatáři Charty 77 byli režimem pronásledovaní.</a:t>
            </a:r>
          </a:p>
          <a:p>
            <a:pPr algn="ctr"/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Představitelé Charty 77 byli například Václav Havel, Pavel Kohout, Jan Němec.</a:t>
            </a:r>
            <a:r>
              <a:rPr lang="cs-CZ" sz="1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Úkol: Zakroužkuj Václava Havla.</a:t>
            </a:r>
          </a:p>
          <a:p>
            <a:r>
              <a:rPr lang="cs-CZ" sz="14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9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obr.1                                                                                        obr.2                                                                                    obr.3</a:t>
            </a:r>
            <a:endParaRPr lang="cs-CZ" sz="14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066" y="3933056"/>
            <a:ext cx="1584176" cy="211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450" y="3890512"/>
            <a:ext cx="1799241" cy="2154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152" y="4067207"/>
            <a:ext cx="1576214" cy="180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41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demonstrace</a:t>
            </a:r>
            <a:endParaRPr lang="cs-CZ" sz="3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• 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Občané jsou stále více nespokojeni.           </a:t>
            </a:r>
            <a:r>
              <a:rPr lang="cs-CZ" sz="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• Demonstrace jsou stále častější.</a:t>
            </a:r>
          </a:p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• Odpor proti režimu vrcholí v listopadu 1989.</a:t>
            </a:r>
          </a:p>
          <a:p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obr.4                                                                                                                                      obr.5</a:t>
            </a:r>
            <a:endParaRPr lang="cs-CZ" sz="9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84478"/>
            <a:ext cx="343852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695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58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17. LISTOPAD 1989</a:t>
            </a:r>
            <a:endParaRPr lang="cs-CZ" sz="3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Demonstrace přerostla v protikomunistickou akci.</a:t>
            </a:r>
          </a:p>
          <a:p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Občané požadovali odstoupení komunistické vlády.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obr.7                                                                                                                                                </a:t>
            </a:r>
          </a:p>
          <a:p>
            <a:r>
              <a:rPr lang="cs-CZ" sz="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obr.6</a:t>
            </a:r>
            <a:endParaRPr lang="cs-CZ" sz="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949" y="2636912"/>
            <a:ext cx="3181743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536415"/>
            <a:ext cx="3511127" cy="2361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974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17. Listopad 1989 – SAMETOVÁ REVOLUCE</a:t>
            </a:r>
            <a:endParaRPr lang="cs-CZ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DEMOKRACIE VÍŤĚZÍ!</a:t>
            </a:r>
          </a:p>
          <a:p>
            <a:pPr algn="ctr"/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Prezidentem svobodného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eskoslovenska je zvolen Václav Havel.</a:t>
            </a:r>
          </a:p>
          <a:p>
            <a:pPr algn="ctr"/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Sametová revoluce = revoluce, která nemá oběti na životech.</a:t>
            </a:r>
          </a:p>
          <a:p>
            <a:r>
              <a:rPr lang="cs-CZ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cs-CZ" sz="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obr.8</a:t>
            </a:r>
          </a:p>
          <a:p>
            <a:endParaRPr lang="cs-CZ" sz="9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</a:t>
            </a:r>
            <a:endParaRPr lang="cs-CZ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2952328" cy="3646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1887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– NESPRÁVNÉ ŠKRTNI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1. Dokument, ve kterém byla kritizována KSČ: a) Charta 77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b) Politika 77</a:t>
            </a:r>
          </a:p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2. Signatářem dokumentu byl také: a) Klement Gottwald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b) Václav Havel</a:t>
            </a:r>
          </a:p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3. Demonstrace jsou stále: a) méně častější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b) stále častější</a:t>
            </a:r>
          </a:p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4. Vyvrcholením byla demonstrace: a) 17. listopadu 1989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b) 17. října 1989</a:t>
            </a:r>
          </a:p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5. Totalitní vláda: a) padla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b) zůstala</a:t>
            </a:r>
          </a:p>
          <a:p>
            <a:pPr marL="0" indent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6. Prezidentem byl zvolen: a) Ludvík Svoboda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b) Václav Havel</a:t>
            </a:r>
          </a:p>
          <a:p>
            <a:pPr marL="0" indent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7180855" y="911672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496165" y="2348880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5508104" y="3229744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996525" y="3584434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3707904" y="4437112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5412184" y="5661248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82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Obr.1 </a:t>
            </a:r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KUBÍK, Mariusz. </a:t>
            </a:r>
            <a:r>
              <a:rPr lang="cs-CZ" sz="105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 [online]. [cit. 12.9.2012]. Dostupný na WWW: &lt;http://commons.wikimedia.org/wiki/File:2008.03.12._Pavel_Kohout_by_Kubik_02.JPG?uselang=</a:t>
            </a:r>
            <a:r>
              <a:rPr lang="cs-CZ" sz="1050" dirty="0" err="1">
                <a:latin typeface="Times New Roman" pitchFamily="18" charset="0"/>
                <a:cs typeface="Times New Roman" pitchFamily="18" charset="0"/>
              </a:rPr>
              <a:t>cs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&gt;. </a:t>
            </a: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Obr.2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- http://</a:t>
            </a:r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cs.wikipedia.org/wiki/Soubor:Jiri_Nemec_1983_1.jpg</a:t>
            </a: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Obr.3 - </a:t>
            </a:r>
            <a:r>
              <a:rPr lang="cs-CZ" sz="1000" dirty="0">
                <a:latin typeface="Times New Roman" pitchFamily="18" charset="0"/>
                <a:cs typeface="Times New Roman" pitchFamily="18" charset="0"/>
              </a:rPr>
              <a:t>SLÁMA, Ondřej. </a:t>
            </a:r>
            <a:r>
              <a:rPr lang="cs-CZ" sz="100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1000" dirty="0">
                <a:latin typeface="Times New Roman" pitchFamily="18" charset="0"/>
                <a:cs typeface="Times New Roman" pitchFamily="18" charset="0"/>
              </a:rPr>
              <a:t> [online]. [cit. 12.9.2012]. Dostupný na WWW: &lt;http://cs.wikipedia.org/wiki/Soubor:V%C3%A1clav_Havel_cut_out.jpg&gt;. </a:t>
            </a:r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Obr.4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PIERCEPT</a:t>
            </a:r>
            <a:r>
              <a:rPr lang="cs-CZ" sz="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90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900" dirty="0">
                <a:latin typeface="Times New Roman" pitchFamily="18" charset="0"/>
                <a:cs typeface="Times New Roman" pitchFamily="18" charset="0"/>
              </a:rPr>
              <a:t> [online]. [cit. 12.9.2012]. Dostupný na WWW: &lt;http://cs.wikipedia.org/wiki/Soubor:Prague_November_1989_-_Old_Town_Square_Memorial.jpg&gt;. </a:t>
            </a:r>
            <a:endParaRPr lang="cs-CZ" sz="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Obr.5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- http://cs.wikipedia.org/wiki/Soubor:17listopadu89_pomnik_%28detail%29.JPG</a:t>
            </a:r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Obr.6 – PIERCETP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05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 [online]. [cit. 12.9.2012]. Dostupný na WWW: &lt;http://cs.wikipedia.org/wiki/Soubor:Prague_November_1989_-_Announcements.jpg&gt;. </a:t>
            </a:r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Obr.7 -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ŠJŮ. </a:t>
            </a:r>
            <a:r>
              <a:rPr lang="cs-CZ" sz="105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 [online]. [cit. 12.9.2012]. Dostupný na WWW: &lt;http://cs.wikipedia.org/wiki/Soubor:Praha_1989,_gener%C3%A1ln%C3%ADmu_tajemn%C3%ADkovi_gener%C3%A1ln%C3%AD_st%C3%A1vku_%2801%29.jpg&gt;. </a:t>
            </a:r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Obr.8 - 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SEDLECKÝ, David. </a:t>
            </a:r>
            <a:r>
              <a:rPr lang="cs-CZ" sz="1050" i="1" dirty="0">
                <a:latin typeface="Times New Roman" pitchFamily="18" charset="0"/>
                <a:cs typeface="Times New Roman" pitchFamily="18" charset="0"/>
              </a:rPr>
              <a:t>Wikipedia.cz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 [online]. [cit. 12.9.2012]. Dostupný na WWW: &lt;- http://cs.wikipedia.org/wiki/Soubor:N%C3%A1rodn%C3%AD_t%C5%99%C3%ADda_(2010).</a:t>
            </a:r>
            <a:r>
              <a:rPr lang="cs-CZ" sz="1050" dirty="0" err="1">
                <a:latin typeface="Times New Roman" pitchFamily="18" charset="0"/>
                <a:cs typeface="Times New Roman" pitchFamily="18" charset="0"/>
              </a:rPr>
              <a:t>jpg</a:t>
            </a:r>
            <a:r>
              <a:rPr lang="cs-CZ" sz="1050" dirty="0">
                <a:latin typeface="Times New Roman" pitchFamily="18" charset="0"/>
                <a:cs typeface="Times New Roman" pitchFamily="18" charset="0"/>
              </a:rPr>
              <a:t>&gt;. </a:t>
            </a:r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05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89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Úhly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309</TotalTime>
  <Words>492</Words>
  <Application>Microsoft Office PowerPoint</Application>
  <PresentationFormat>Předvádění na obrazovce (4:3)</PresentationFormat>
  <Paragraphs>80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Úhly</vt:lpstr>
      <vt:lpstr>Prezentace aplikace PowerPoint</vt:lpstr>
      <vt:lpstr>ANOTACE</vt:lpstr>
      <vt:lpstr>OBSAH – SAMETOVÁ REVOLUCE 1989</vt:lpstr>
      <vt:lpstr>CHARTA 77</vt:lpstr>
      <vt:lpstr>demonstrace</vt:lpstr>
      <vt:lpstr>17. LISTOPAD 1989</vt:lpstr>
      <vt:lpstr>17. Listopad 1989 – SAMETOVÁ REVOLUCE</vt:lpstr>
      <vt:lpstr>TEST – NESPRÁVNÉ ŠKRTNI</vt:lpstr>
      <vt:lpstr>ZDROJ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71</cp:revision>
  <dcterms:created xsi:type="dcterms:W3CDTF">2011-06-20T10:40:08Z</dcterms:created>
  <dcterms:modified xsi:type="dcterms:W3CDTF">2012-09-17T10:03:24Z</dcterms:modified>
</cp:coreProperties>
</file>