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4A8BD-A22C-423F-A9F0-8E03E91D0AFB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D8AE2D-17D0-4D2D-A459-810219D90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5487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D8AE2D-17D0-4D2D-A459-810219D905A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7067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7251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1190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5481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8669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9174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9355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9081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9356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3756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954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8160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4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5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1D877-97BD-49DE-94EE-D19EE3BEE41A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58A78-1CF9-489F-9D2A-538F5804A4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75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Chemické sloučeniny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VY_32_INOVACE_26_ Molární hmotnost</a:t>
            </a:r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endParaRPr lang="cs-CZ" sz="1400" dirty="0"/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endParaRPr lang="cs-CZ" sz="1400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3178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/>
          <a:lstStyle/>
          <a:p>
            <a:r>
              <a:rPr lang="cs-CZ" dirty="0" smtClean="0"/>
              <a:t>Molární hmotnost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916832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 udává hmotnost  1 molu látky.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3563888" y="3429000"/>
                <a:ext cx="1440160" cy="794128"/>
              </a:xfrm>
              <a:prstGeom prst="rect">
                <a:avLst/>
              </a:prstGeom>
              <a:noFill/>
              <a:ln w="19050"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n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3429000"/>
                <a:ext cx="1440160" cy="79412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460" b="-9774"/>
                </a:stretch>
              </a:blipFill>
              <a:ln w="19050">
                <a:solidFill>
                  <a:schemeClr val="accent2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971600" y="2708920"/>
            <a:ext cx="655272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 Značka: 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M</a:t>
            </a:r>
            <a:endParaRPr lang="cs-CZ" sz="19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49411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molární hmotnost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08518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átkové množství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92494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10" idx="1"/>
          </p:cNvCxnSpPr>
          <p:nvPr/>
        </p:nvCxnSpPr>
        <p:spPr>
          <a:xfrm flipH="1">
            <a:off x="5076056" y="3109610"/>
            <a:ext cx="1224136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564160" y="4157464"/>
            <a:ext cx="8640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4788024" y="4365104"/>
            <a:ext cx="1512168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5506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332657"/>
            <a:ext cx="7772400" cy="86409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Molární hmotnost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7008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Jednotka 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2411760" y="2204864"/>
                <a:ext cx="4248472" cy="796757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n</m:t>
                        </m:r>
                      </m:den>
                    </m:f>
                    <m:r>
                      <a:rPr lang="cs-CZ" sz="3200" b="0" i="1" smtClean="0">
                        <a:solidFill>
                          <a:schemeClr val="accent2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1 </m:t>
                        </m:r>
                        <m:r>
                          <a:rPr lang="cs-CZ" sz="3200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1 </m:t>
                        </m:r>
                        <m:r>
                          <a:rPr lang="cs-CZ" sz="3200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𝑚𝑜𝑙</m:t>
                        </m:r>
                      </m:den>
                    </m:f>
                    <m:r>
                      <a:rPr lang="cs-CZ" sz="3200" b="0" i="1" smtClean="0">
                        <a:solidFill>
                          <a:schemeClr val="accent2">
                            <a:lumMod val="50000"/>
                          </a:schemeClr>
                        </a:solidFill>
                        <a:latin typeface="Cambria Math"/>
                      </a:rPr>
                      <m:t>=1</m:t>
                    </m:r>
                    <m:f>
                      <m:fPr>
                        <m:ctrlPr>
                          <a:rPr lang="cs-CZ" sz="3200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2204864"/>
                <a:ext cx="4248472" cy="79675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730" b="-12308"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403648" y="4509120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důležitá konstanta, kterou najdeme v chemických tabulkách.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732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332656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Molární hmotnost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44824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Molární hmotnost sloučenin je rovná součtu molárních hmotnosti prvků.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971600" y="2708920"/>
                <a:ext cx="1728192" cy="461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 (H) = 1,01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708920"/>
                <a:ext cx="1728192" cy="46147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817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971600" y="3429000"/>
                <a:ext cx="3744416" cy="4629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 (H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) =2. 1,01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r>
                  <a:rPr lang="cs-CZ" dirty="0" smtClean="0"/>
                  <a:t> = 2,02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429000"/>
                <a:ext cx="3744416" cy="46294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301"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971600" y="4221088"/>
                <a:ext cx="5400600" cy="4629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 (H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O) =2. 1,01 + 16= 18,02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4221088"/>
                <a:ext cx="5400600" cy="46294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903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971600" y="4941168"/>
                <a:ext cx="5400600" cy="4629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 (HNO</a:t>
                </a:r>
                <a:r>
                  <a:rPr lang="cs-CZ" baseline="-25000" dirty="0" smtClean="0"/>
                  <a:t>3</a:t>
                </a:r>
                <a:r>
                  <a:rPr lang="cs-CZ" dirty="0" smtClean="0"/>
                  <a:t>) = 1,01 + 14 + 3.16 = 63,01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4941168"/>
                <a:ext cx="5400600" cy="46294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903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19733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332656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Molární hmotnost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44824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Vypočítej molární hmotnost sloučenin.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7089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(KOH) =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4290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(H</a:t>
            </a:r>
            <a:r>
              <a:rPr lang="cs-CZ" baseline="-25000" dirty="0" smtClean="0"/>
              <a:t>2</a:t>
            </a:r>
            <a:r>
              <a:rPr lang="cs-CZ" dirty="0" smtClean="0"/>
              <a:t> SO</a:t>
            </a:r>
            <a:r>
              <a:rPr lang="cs-CZ" baseline="-25000" dirty="0" smtClean="0"/>
              <a:t>4</a:t>
            </a:r>
            <a:r>
              <a:rPr lang="cs-CZ" dirty="0" smtClean="0"/>
              <a:t>)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2210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(H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dirty="0" smtClean="0"/>
              <a:t>)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9411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(CO</a:t>
            </a:r>
            <a:r>
              <a:rPr lang="cs-CZ" baseline="-25000" dirty="0" smtClean="0"/>
              <a:t>2</a:t>
            </a:r>
            <a:r>
              <a:rPr lang="cs-CZ" dirty="0" smtClean="0"/>
              <a:t>) =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051720" y="2708920"/>
                <a:ext cx="4320480" cy="4629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39,1 + 16 + 1,01 = 56,11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2708920"/>
                <a:ext cx="4320480" cy="46294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271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339752" y="3429000"/>
                <a:ext cx="3672408" cy="4629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2. 1, 01 + 32  + 4.16 = 98,02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3429000"/>
                <a:ext cx="3672408" cy="46294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495"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Obdélník 9"/>
              <p:cNvSpPr/>
              <p:nvPr/>
            </p:nvSpPr>
            <p:spPr>
              <a:xfrm>
                <a:off x="2195736" y="4221088"/>
                <a:ext cx="2808312" cy="46294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2. 1,01 +2. 16 = 34,02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4221088"/>
                <a:ext cx="2808312" cy="46294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735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Obdélník 10"/>
              <p:cNvSpPr/>
              <p:nvPr/>
            </p:nvSpPr>
            <p:spPr>
              <a:xfrm>
                <a:off x="2051720" y="4941168"/>
                <a:ext cx="2089996" cy="46294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12 + 2. 16  =  44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4941168"/>
                <a:ext cx="2089996" cy="46294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632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1053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582341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</a:t>
            </a:r>
            <a:r>
              <a:rPr lang="cs-CZ" dirty="0"/>
              <a:t>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učiva molární hmotnost.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7350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165</Words>
  <Application>Microsoft Office PowerPoint</Application>
  <PresentationFormat>Předvádění na obrazovce (4:3)</PresentationFormat>
  <Paragraphs>47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Molární hmotnost </vt:lpstr>
      <vt:lpstr>Snímek 3</vt:lpstr>
      <vt:lpstr>Snímek 4</vt:lpstr>
      <vt:lpstr>Snímek 5</vt:lpstr>
      <vt:lpstr>Snímek 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22</cp:revision>
  <dcterms:created xsi:type="dcterms:W3CDTF">2013-01-21T18:54:20Z</dcterms:created>
  <dcterms:modified xsi:type="dcterms:W3CDTF">2013-03-27T14:52:39Z</dcterms:modified>
</cp:coreProperties>
</file>