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60" r:id="rId4"/>
    <p:sldId id="257" r:id="rId5"/>
    <p:sldId id="263" r:id="rId6"/>
    <p:sldId id="262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7944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528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FFE8E-0F15-4388-B3FB-8C4101798BEB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6945-B63C-4EF6-A89E-9C1331B6E3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89487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FFE8E-0F15-4388-B3FB-8C4101798BEB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6945-B63C-4EF6-A89E-9C1331B6E3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5741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FFE8E-0F15-4388-B3FB-8C4101798BEB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6945-B63C-4EF6-A89E-9C1331B6E3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4344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FFE8E-0F15-4388-B3FB-8C4101798BEB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6945-B63C-4EF6-A89E-9C1331B6E3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72926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FFE8E-0F15-4388-B3FB-8C4101798BEB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6945-B63C-4EF6-A89E-9C1331B6E3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2169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FFE8E-0F15-4388-B3FB-8C4101798BEB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6945-B63C-4EF6-A89E-9C1331B6E3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4303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FFE8E-0F15-4388-B3FB-8C4101798BEB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6945-B63C-4EF6-A89E-9C1331B6E3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6921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FFE8E-0F15-4388-B3FB-8C4101798BEB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6945-B63C-4EF6-A89E-9C1331B6E3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9914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FFE8E-0F15-4388-B3FB-8C4101798BEB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6945-B63C-4EF6-A89E-9C1331B6E3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33250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FFE8E-0F15-4388-B3FB-8C4101798BEB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6945-B63C-4EF6-A89E-9C1331B6E3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75629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FFE8E-0F15-4388-B3FB-8C4101798BEB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66945-B63C-4EF6-A89E-9C1331B6E3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0464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4FFE8E-0F15-4388-B3FB-8C4101798BEB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966945-B63C-4EF6-A89E-9C1331B6E3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091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HgNaOHElectrolysis.png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Elektrol%C3%BDza" TargetMode="External"/><Relationship Id="rId2" Type="http://schemas.openxmlformats.org/officeDocument/2006/relationships/hyperlink" Target="http://cs.wikipedia.org/wiki/Galvanick%C3%A9_pokovov%C3%A1n%C3%AD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Chemické sloučeniny</a:t>
            </a:r>
          </a:p>
          <a:p>
            <a:pPr marL="0" indent="0" algn="ctr">
              <a:buNone/>
            </a:pP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VY_32_INOVACE_28_Elektrolýza</a:t>
            </a:r>
          </a:p>
          <a:p>
            <a:pPr marL="0" indent="0" algn="ctr">
              <a:buNone/>
            </a:pPr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90644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347864" y="764704"/>
            <a:ext cx="213853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Elektrolýza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7" name="AutoShape 3" descr="http://bits.wikimedia.org/static-1.21wmf2/skins/common/images/magnify-clip.png">
            <a:hlinkClick r:id="rId2" tooltip="Zvětšit"/>
          </p:cNvPr>
          <p:cNvSpPr>
            <a:spLocks noChangeAspect="1" noChangeArrowheads="1"/>
          </p:cNvSpPr>
          <p:nvPr/>
        </p:nvSpPr>
        <p:spPr bwMode="auto">
          <a:xfrm>
            <a:off x="155575" y="82550"/>
            <a:ext cx="142875" cy="104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99592" y="1556792"/>
            <a:ext cx="7488832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z="2000" dirty="0" smtClean="0"/>
          </a:p>
          <a:p>
            <a:pPr algn="ctr"/>
            <a:r>
              <a:rPr lang="cs-CZ" sz="2000" dirty="0" smtClean="0"/>
              <a:t>je fyzikálně-chemický jev, způsobený průchodem elektrického proudu kapalinou, při kterém dochází k chemickým změnám na elektrodách.   </a:t>
            </a:r>
          </a:p>
          <a:p>
            <a:pPr algn="ctr"/>
            <a:endParaRPr lang="cs-CZ" sz="2000" dirty="0"/>
          </a:p>
          <a:p>
            <a:pPr algn="ctr"/>
            <a:endParaRPr lang="cs-CZ" sz="2000" dirty="0" smtClean="0"/>
          </a:p>
          <a:p>
            <a:pPr algn="ctr"/>
            <a:r>
              <a:rPr lang="cs-CZ" sz="2000" dirty="0" smtClean="0"/>
              <a:t>Zdroj stejnosměrného napětí je připojen na elektrody, které jsou ponořené do roztoku nebo taveniny.</a:t>
            </a:r>
          </a:p>
          <a:p>
            <a:pPr algn="ctr"/>
            <a:endParaRPr lang="cs-CZ" sz="2000" dirty="0" smtClean="0"/>
          </a:p>
          <a:p>
            <a:pPr algn="ctr"/>
            <a:r>
              <a:rPr lang="cs-CZ" sz="2000" dirty="0" smtClean="0"/>
              <a:t>Elektrický proud umožní získat z roztoku chemické látky.</a:t>
            </a:r>
          </a:p>
          <a:p>
            <a:pPr algn="ctr"/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737134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16182" y="279616"/>
            <a:ext cx="7560840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Elektrolýza roztoku kuchyňské </a:t>
            </a:r>
            <a:r>
              <a:rPr lang="cs-CZ" sz="2000" b="1" dirty="0" smtClean="0">
                <a:solidFill>
                  <a:srgbClr val="C00000"/>
                </a:solidFill>
              </a:rPr>
              <a:t>soli</a:t>
            </a:r>
          </a:p>
          <a:p>
            <a:r>
              <a:rPr lang="cs-CZ" dirty="0" smtClean="0"/>
              <a:t>Elektrolytem </a:t>
            </a:r>
            <a:r>
              <a:rPr lang="cs-CZ" dirty="0" smtClean="0"/>
              <a:t>může být vodný roztok chloridu sodného </a:t>
            </a:r>
            <a:r>
              <a:rPr lang="cs-CZ" dirty="0" err="1" smtClean="0"/>
              <a:t>NaCl</a:t>
            </a:r>
            <a:r>
              <a:rPr lang="cs-CZ" dirty="0" smtClean="0"/>
              <a:t> (kuchyňská sůl</a:t>
            </a:r>
            <a:r>
              <a:rPr lang="cs-CZ" dirty="0" smtClean="0"/>
              <a:t>)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 </a:t>
            </a:r>
            <a:r>
              <a:rPr lang="cs-CZ" sz="2400" dirty="0" err="1" smtClean="0"/>
              <a:t>NaCl</a:t>
            </a:r>
            <a:r>
              <a:rPr lang="cs-CZ" sz="2400" dirty="0" smtClean="0">
                <a:sym typeface="Symbol"/>
              </a:rPr>
              <a:t> </a:t>
            </a:r>
            <a:r>
              <a:rPr lang="cs-CZ" sz="2400" dirty="0" smtClean="0"/>
              <a:t>Na </a:t>
            </a:r>
            <a:r>
              <a:rPr lang="cs-CZ" sz="2400" baseline="30000" dirty="0" smtClean="0"/>
              <a:t>+</a:t>
            </a:r>
            <a:r>
              <a:rPr lang="cs-CZ" sz="2400" dirty="0" smtClean="0"/>
              <a:t>+ Cl</a:t>
            </a:r>
            <a:r>
              <a:rPr lang="cs-CZ" sz="2400" baseline="30000" dirty="0" smtClean="0"/>
              <a:t>−</a:t>
            </a:r>
            <a:endParaRPr lang="cs-CZ" sz="2400" dirty="0" smtClean="0"/>
          </a:p>
          <a:p>
            <a:r>
              <a:rPr lang="cs-CZ" dirty="0" smtClean="0"/>
              <a:t>Elektrody mohou být např. uhlíkové. </a:t>
            </a:r>
          </a:p>
          <a:p>
            <a:endParaRPr lang="cs-CZ" dirty="0" smtClean="0"/>
          </a:p>
          <a:p>
            <a:r>
              <a:rPr lang="cs-CZ" dirty="0" smtClean="0"/>
              <a:t>Elektrické napětí mezi elektrodami usměrní pohyb Na+ k záporné elektrodě, ze které si iont H+ vezme elektron a změní se na elektricky neutrální částici - atom vodíku H, který se sloučí s jiným atomem vodíku za vzniku molekuly H</a:t>
            </a:r>
            <a:r>
              <a:rPr lang="cs-CZ" baseline="-25000" dirty="0" smtClean="0"/>
              <a:t>2</a:t>
            </a:r>
            <a:r>
              <a:rPr lang="cs-CZ" dirty="0" smtClean="0"/>
              <a:t>. </a:t>
            </a:r>
          </a:p>
          <a:p>
            <a:r>
              <a:rPr lang="cs-CZ" dirty="0" smtClean="0"/>
              <a:t>                                                    </a:t>
            </a:r>
          </a:p>
          <a:p>
            <a:pPr algn="ctr"/>
            <a:r>
              <a:rPr lang="cs-CZ" sz="2400" dirty="0" smtClean="0"/>
              <a:t>  2 H</a:t>
            </a:r>
            <a:r>
              <a:rPr lang="cs-CZ" sz="3200" baseline="30000" dirty="0" smtClean="0"/>
              <a:t>+</a:t>
            </a:r>
            <a:r>
              <a:rPr lang="cs-CZ" sz="2400" baseline="30000" dirty="0" smtClean="0"/>
              <a:t> </a:t>
            </a:r>
            <a:r>
              <a:rPr lang="cs-CZ" sz="2400" dirty="0" smtClean="0"/>
              <a:t>+ 2e</a:t>
            </a:r>
            <a:r>
              <a:rPr lang="cs-CZ" sz="2400" baseline="30000" dirty="0" smtClean="0"/>
              <a:t>- </a:t>
            </a:r>
            <a:r>
              <a:rPr lang="cs-CZ" sz="2400" dirty="0" smtClean="0">
                <a:sym typeface="Symbol"/>
              </a:rPr>
              <a:t> H</a:t>
            </a:r>
            <a:r>
              <a:rPr lang="cs-CZ" sz="2400" baseline="-25000" dirty="0" smtClean="0">
                <a:sym typeface="Symbol"/>
              </a:rPr>
              <a:t>2</a:t>
            </a:r>
            <a:endParaRPr lang="cs-CZ" sz="2400" baseline="-25000" dirty="0" smtClean="0"/>
          </a:p>
          <a:p>
            <a:r>
              <a:rPr lang="cs-CZ" dirty="0" smtClean="0"/>
              <a:t>Záporné ionty Cl</a:t>
            </a:r>
            <a:r>
              <a:rPr lang="cs-CZ" baseline="30000" dirty="0" smtClean="0"/>
              <a:t>−</a:t>
            </a:r>
            <a:r>
              <a:rPr lang="cs-CZ" dirty="0" smtClean="0"/>
              <a:t> jsou přitahovány ke kladné elektrodě, které odevzdají svůj přebytečný elektron, a po dvou se sloučí do elektricky neutrální molekuly chloru Cl</a:t>
            </a:r>
            <a:r>
              <a:rPr lang="cs-CZ" baseline="-25000" dirty="0" smtClean="0"/>
              <a:t>2</a:t>
            </a:r>
            <a:r>
              <a:rPr lang="cs-CZ" sz="2400" dirty="0" smtClean="0"/>
              <a:t>.                          </a:t>
            </a:r>
          </a:p>
          <a:p>
            <a:pPr algn="ctr"/>
            <a:r>
              <a:rPr lang="cs-CZ" sz="2400" dirty="0" smtClean="0"/>
              <a:t>  2 Cl</a:t>
            </a:r>
            <a:r>
              <a:rPr lang="cs-CZ" sz="3200" baseline="30000" dirty="0" smtClean="0"/>
              <a:t>-</a:t>
            </a:r>
            <a:r>
              <a:rPr lang="cs-CZ" sz="2400" baseline="30000" dirty="0" smtClean="0"/>
              <a:t> </a:t>
            </a:r>
            <a:r>
              <a:rPr lang="cs-CZ" sz="2400" dirty="0"/>
              <a:t>-</a:t>
            </a:r>
            <a:r>
              <a:rPr lang="cs-CZ" sz="2400" dirty="0" smtClean="0"/>
              <a:t> 2e</a:t>
            </a:r>
            <a:r>
              <a:rPr lang="cs-CZ" sz="2400" baseline="30000" dirty="0" smtClean="0"/>
              <a:t>- </a:t>
            </a:r>
            <a:r>
              <a:rPr lang="cs-CZ" sz="2400" dirty="0" smtClean="0">
                <a:sym typeface="Symbol"/>
              </a:rPr>
              <a:t> Cl</a:t>
            </a:r>
            <a:r>
              <a:rPr lang="cs-CZ" sz="2400" baseline="-25000" dirty="0" smtClean="0">
                <a:sym typeface="Symbol"/>
              </a:rPr>
              <a:t>2</a:t>
            </a:r>
            <a:endParaRPr lang="cs-CZ" sz="2400" baseline="-25000" dirty="0" smtClean="0"/>
          </a:p>
          <a:p>
            <a:endParaRPr lang="cs-CZ" dirty="0" smtClean="0"/>
          </a:p>
          <a:p>
            <a:r>
              <a:rPr lang="cs-CZ" dirty="0" smtClean="0"/>
              <a:t> Sodíkové kationty zůstávají v roztoku spolu s hydroxidovými anionty - jedná se o výrobu hydroxidu sodného.</a:t>
            </a:r>
          </a:p>
          <a:p>
            <a:endParaRPr lang="cs-CZ" dirty="0"/>
          </a:p>
          <a:p>
            <a:r>
              <a:rPr lang="cs-CZ" sz="2400" dirty="0" smtClean="0"/>
              <a:t>                                         Na</a:t>
            </a:r>
            <a:r>
              <a:rPr lang="cs-CZ" sz="3200" baseline="30000" dirty="0" smtClean="0"/>
              <a:t>+</a:t>
            </a:r>
            <a:r>
              <a:rPr lang="cs-CZ" sz="2400" baseline="30000" dirty="0" smtClean="0"/>
              <a:t> </a:t>
            </a:r>
            <a:r>
              <a:rPr lang="cs-CZ" sz="2400" dirty="0" smtClean="0"/>
              <a:t>+ OH </a:t>
            </a:r>
            <a:r>
              <a:rPr lang="cs-CZ" sz="3600" baseline="30000" dirty="0" smtClean="0"/>
              <a:t>- </a:t>
            </a:r>
            <a:r>
              <a:rPr lang="cs-CZ" sz="2400" dirty="0" smtClean="0">
                <a:sym typeface="Symbol"/>
              </a:rPr>
              <a:t> </a:t>
            </a:r>
            <a:r>
              <a:rPr lang="cs-CZ" sz="2400" dirty="0" err="1" smtClean="0">
                <a:sym typeface="Symbol"/>
              </a:rPr>
              <a:t>NaOH</a:t>
            </a:r>
            <a:endParaRPr lang="cs-CZ" sz="2400" baseline="-25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2232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se zakulaceným rohem na stejné straně 1"/>
          <p:cNvSpPr/>
          <p:nvPr/>
        </p:nvSpPr>
        <p:spPr>
          <a:xfrm rot="10800000">
            <a:off x="1619672" y="3789040"/>
            <a:ext cx="5760640" cy="2287872"/>
          </a:xfrm>
          <a:prstGeom prst="round2SameRect">
            <a:avLst>
              <a:gd name="adj1" fmla="val 17015"/>
              <a:gd name="adj2" fmla="val 0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Vývojový diagram: magnetický disk 3"/>
          <p:cNvSpPr/>
          <p:nvPr/>
        </p:nvSpPr>
        <p:spPr>
          <a:xfrm>
            <a:off x="2051720" y="3068960"/>
            <a:ext cx="567465" cy="2622738"/>
          </a:xfrm>
          <a:custGeom>
            <a:avLst/>
            <a:gdLst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3334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2518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2518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240 w 10000"/>
              <a:gd name="connsiteY1" fmla="*/ 70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967 h 9300"/>
              <a:gd name="connsiteX1" fmla="*/ 10000 w 10000"/>
              <a:gd name="connsiteY1" fmla="*/ 967 h 9300"/>
              <a:gd name="connsiteX2" fmla="*/ 10000 w 10000"/>
              <a:gd name="connsiteY2" fmla="*/ 7633 h 9300"/>
              <a:gd name="connsiteX3" fmla="*/ 5000 w 10000"/>
              <a:gd name="connsiteY3" fmla="*/ 9300 h 9300"/>
              <a:gd name="connsiteX4" fmla="*/ 0 w 10000"/>
              <a:gd name="connsiteY4" fmla="*/ 7633 h 9300"/>
              <a:gd name="connsiteX5" fmla="*/ 0 w 10000"/>
              <a:gd name="connsiteY5" fmla="*/ 967 h 9300"/>
              <a:gd name="connsiteX0" fmla="*/ 10000 w 10000"/>
              <a:gd name="connsiteY0" fmla="*/ 967 h 9300"/>
              <a:gd name="connsiteX1" fmla="*/ 5000 w 10000"/>
              <a:gd name="connsiteY1" fmla="*/ 1818 h 9300"/>
              <a:gd name="connsiteX2" fmla="*/ 0 w 10000"/>
              <a:gd name="connsiteY2" fmla="*/ 967 h 9300"/>
              <a:gd name="connsiteX0" fmla="*/ 0 w 10000"/>
              <a:gd name="connsiteY0" fmla="*/ 967 h 9300"/>
              <a:gd name="connsiteX1" fmla="*/ 5240 w 10000"/>
              <a:gd name="connsiteY1" fmla="*/ 0 h 9300"/>
              <a:gd name="connsiteX2" fmla="*/ 10000 w 10000"/>
              <a:gd name="connsiteY2" fmla="*/ 967 h 9300"/>
              <a:gd name="connsiteX3" fmla="*/ 10000 w 10000"/>
              <a:gd name="connsiteY3" fmla="*/ 7633 h 9300"/>
              <a:gd name="connsiteX4" fmla="*/ 5000 w 10000"/>
              <a:gd name="connsiteY4" fmla="*/ 9300 h 9300"/>
              <a:gd name="connsiteX5" fmla="*/ 0 w 10000"/>
              <a:gd name="connsiteY5" fmla="*/ 7633 h 9300"/>
              <a:gd name="connsiteX6" fmla="*/ 0 w 10000"/>
              <a:gd name="connsiteY6" fmla="*/ 967 h 9300"/>
              <a:gd name="connsiteX0" fmla="*/ 0 w 10000"/>
              <a:gd name="connsiteY0" fmla="*/ 669 h 9629"/>
              <a:gd name="connsiteX1" fmla="*/ 10000 w 10000"/>
              <a:gd name="connsiteY1" fmla="*/ 669 h 9629"/>
              <a:gd name="connsiteX2" fmla="*/ 10000 w 10000"/>
              <a:gd name="connsiteY2" fmla="*/ 7837 h 9629"/>
              <a:gd name="connsiteX3" fmla="*/ 5000 w 10000"/>
              <a:gd name="connsiteY3" fmla="*/ 9629 h 9629"/>
              <a:gd name="connsiteX4" fmla="*/ 0 w 10000"/>
              <a:gd name="connsiteY4" fmla="*/ 7837 h 9629"/>
              <a:gd name="connsiteX5" fmla="*/ 0 w 10000"/>
              <a:gd name="connsiteY5" fmla="*/ 669 h 9629"/>
              <a:gd name="connsiteX0" fmla="*/ 10000 w 10000"/>
              <a:gd name="connsiteY0" fmla="*/ 669 h 9629"/>
              <a:gd name="connsiteX1" fmla="*/ 5000 w 10000"/>
              <a:gd name="connsiteY1" fmla="*/ 1584 h 9629"/>
              <a:gd name="connsiteX2" fmla="*/ 0 w 10000"/>
              <a:gd name="connsiteY2" fmla="*/ 669 h 9629"/>
              <a:gd name="connsiteX0" fmla="*/ 0 w 10000"/>
              <a:gd name="connsiteY0" fmla="*/ 669 h 9629"/>
              <a:gd name="connsiteX1" fmla="*/ 5481 w 10000"/>
              <a:gd name="connsiteY1" fmla="*/ 82 h 9629"/>
              <a:gd name="connsiteX2" fmla="*/ 10000 w 10000"/>
              <a:gd name="connsiteY2" fmla="*/ 669 h 9629"/>
              <a:gd name="connsiteX3" fmla="*/ 10000 w 10000"/>
              <a:gd name="connsiteY3" fmla="*/ 7837 h 9629"/>
              <a:gd name="connsiteX4" fmla="*/ 5000 w 10000"/>
              <a:gd name="connsiteY4" fmla="*/ 9629 h 9629"/>
              <a:gd name="connsiteX5" fmla="*/ 0 w 10000"/>
              <a:gd name="connsiteY5" fmla="*/ 7837 h 9629"/>
              <a:gd name="connsiteX6" fmla="*/ 0 w 10000"/>
              <a:gd name="connsiteY6" fmla="*/ 669 h 9629"/>
              <a:gd name="connsiteX0" fmla="*/ 0 w 10000"/>
              <a:gd name="connsiteY0" fmla="*/ 695 h 10000"/>
              <a:gd name="connsiteX1" fmla="*/ 10000 w 10000"/>
              <a:gd name="connsiteY1" fmla="*/ 695 h 10000"/>
              <a:gd name="connsiteX2" fmla="*/ 10000 w 10000"/>
              <a:gd name="connsiteY2" fmla="*/ 8139 h 10000"/>
              <a:gd name="connsiteX3" fmla="*/ 5000 w 10000"/>
              <a:gd name="connsiteY3" fmla="*/ 10000 h 10000"/>
              <a:gd name="connsiteX4" fmla="*/ 0 w 10000"/>
              <a:gd name="connsiteY4" fmla="*/ 8139 h 10000"/>
              <a:gd name="connsiteX5" fmla="*/ 0 w 10000"/>
              <a:gd name="connsiteY5" fmla="*/ 695 h 10000"/>
              <a:gd name="connsiteX0" fmla="*/ 10000 w 10000"/>
              <a:gd name="connsiteY0" fmla="*/ 695 h 10000"/>
              <a:gd name="connsiteX1" fmla="*/ 5000 w 10000"/>
              <a:gd name="connsiteY1" fmla="*/ 1645 h 10000"/>
              <a:gd name="connsiteX2" fmla="*/ 0 w 10000"/>
              <a:gd name="connsiteY2" fmla="*/ 695 h 10000"/>
              <a:gd name="connsiteX0" fmla="*/ 0 w 10000"/>
              <a:gd name="connsiteY0" fmla="*/ 695 h 10000"/>
              <a:gd name="connsiteX1" fmla="*/ 5481 w 10000"/>
              <a:gd name="connsiteY1" fmla="*/ 85 h 10000"/>
              <a:gd name="connsiteX2" fmla="*/ 10000 w 10000"/>
              <a:gd name="connsiteY2" fmla="*/ 695 h 10000"/>
              <a:gd name="connsiteX3" fmla="*/ 10000 w 10000"/>
              <a:gd name="connsiteY3" fmla="*/ 8139 h 10000"/>
              <a:gd name="connsiteX4" fmla="*/ 5000 w 10000"/>
              <a:gd name="connsiteY4" fmla="*/ 9396 h 10000"/>
              <a:gd name="connsiteX5" fmla="*/ 0 w 10000"/>
              <a:gd name="connsiteY5" fmla="*/ 8139 h 10000"/>
              <a:gd name="connsiteX6" fmla="*/ 0 w 10000"/>
              <a:gd name="connsiteY6" fmla="*/ 695 h 10000"/>
              <a:gd name="connsiteX0" fmla="*/ 0 w 10000"/>
              <a:gd name="connsiteY0" fmla="*/ 695 h 9396"/>
              <a:gd name="connsiteX1" fmla="*/ 10000 w 10000"/>
              <a:gd name="connsiteY1" fmla="*/ 695 h 9396"/>
              <a:gd name="connsiteX2" fmla="*/ 10000 w 10000"/>
              <a:gd name="connsiteY2" fmla="*/ 8139 h 9396"/>
              <a:gd name="connsiteX3" fmla="*/ 0 w 10000"/>
              <a:gd name="connsiteY3" fmla="*/ 8139 h 9396"/>
              <a:gd name="connsiteX4" fmla="*/ 0 w 10000"/>
              <a:gd name="connsiteY4" fmla="*/ 695 h 9396"/>
              <a:gd name="connsiteX0" fmla="*/ 10000 w 10000"/>
              <a:gd name="connsiteY0" fmla="*/ 695 h 9396"/>
              <a:gd name="connsiteX1" fmla="*/ 5000 w 10000"/>
              <a:gd name="connsiteY1" fmla="*/ 1645 h 9396"/>
              <a:gd name="connsiteX2" fmla="*/ 0 w 10000"/>
              <a:gd name="connsiteY2" fmla="*/ 695 h 9396"/>
              <a:gd name="connsiteX0" fmla="*/ 0 w 10000"/>
              <a:gd name="connsiteY0" fmla="*/ 695 h 9396"/>
              <a:gd name="connsiteX1" fmla="*/ 5481 w 10000"/>
              <a:gd name="connsiteY1" fmla="*/ 85 h 9396"/>
              <a:gd name="connsiteX2" fmla="*/ 10000 w 10000"/>
              <a:gd name="connsiteY2" fmla="*/ 695 h 9396"/>
              <a:gd name="connsiteX3" fmla="*/ 10000 w 10000"/>
              <a:gd name="connsiteY3" fmla="*/ 8139 h 9396"/>
              <a:gd name="connsiteX4" fmla="*/ 5000 w 10000"/>
              <a:gd name="connsiteY4" fmla="*/ 9396 h 9396"/>
              <a:gd name="connsiteX5" fmla="*/ 0 w 10000"/>
              <a:gd name="connsiteY5" fmla="*/ 8139 h 9396"/>
              <a:gd name="connsiteX6" fmla="*/ 0 w 10000"/>
              <a:gd name="connsiteY6" fmla="*/ 695 h 9396"/>
              <a:gd name="connsiteX0" fmla="*/ 0 w 10000"/>
              <a:gd name="connsiteY0" fmla="*/ 740 h 10000"/>
              <a:gd name="connsiteX1" fmla="*/ 10000 w 10000"/>
              <a:gd name="connsiteY1" fmla="*/ 740 h 10000"/>
              <a:gd name="connsiteX2" fmla="*/ 10000 w 10000"/>
              <a:gd name="connsiteY2" fmla="*/ 8662 h 10000"/>
              <a:gd name="connsiteX3" fmla="*/ 5076 w 10000"/>
              <a:gd name="connsiteY3" fmla="*/ 9997 h 10000"/>
              <a:gd name="connsiteX4" fmla="*/ 0 w 10000"/>
              <a:gd name="connsiteY4" fmla="*/ 8662 h 10000"/>
              <a:gd name="connsiteX5" fmla="*/ 0 w 10000"/>
              <a:gd name="connsiteY5" fmla="*/ 740 h 10000"/>
              <a:gd name="connsiteX0" fmla="*/ 10000 w 10000"/>
              <a:gd name="connsiteY0" fmla="*/ 740 h 10000"/>
              <a:gd name="connsiteX1" fmla="*/ 5000 w 10000"/>
              <a:gd name="connsiteY1" fmla="*/ 1751 h 10000"/>
              <a:gd name="connsiteX2" fmla="*/ 0 w 10000"/>
              <a:gd name="connsiteY2" fmla="*/ 740 h 10000"/>
              <a:gd name="connsiteX0" fmla="*/ 0 w 10000"/>
              <a:gd name="connsiteY0" fmla="*/ 740 h 10000"/>
              <a:gd name="connsiteX1" fmla="*/ 5481 w 10000"/>
              <a:gd name="connsiteY1" fmla="*/ 90 h 10000"/>
              <a:gd name="connsiteX2" fmla="*/ 10000 w 10000"/>
              <a:gd name="connsiteY2" fmla="*/ 740 h 10000"/>
              <a:gd name="connsiteX3" fmla="*/ 10000 w 10000"/>
              <a:gd name="connsiteY3" fmla="*/ 8662 h 10000"/>
              <a:gd name="connsiteX4" fmla="*/ 5000 w 10000"/>
              <a:gd name="connsiteY4" fmla="*/ 10000 h 10000"/>
              <a:gd name="connsiteX5" fmla="*/ 0 w 10000"/>
              <a:gd name="connsiteY5" fmla="*/ 8662 h 10000"/>
              <a:gd name="connsiteX6" fmla="*/ 0 w 10000"/>
              <a:gd name="connsiteY6" fmla="*/ 740 h 10000"/>
              <a:gd name="connsiteX0" fmla="*/ 0 w 10000"/>
              <a:gd name="connsiteY0" fmla="*/ 740 h 10000"/>
              <a:gd name="connsiteX1" fmla="*/ 10000 w 10000"/>
              <a:gd name="connsiteY1" fmla="*/ 740 h 10000"/>
              <a:gd name="connsiteX2" fmla="*/ 10000 w 10000"/>
              <a:gd name="connsiteY2" fmla="*/ 8662 h 10000"/>
              <a:gd name="connsiteX3" fmla="*/ 5076 w 10000"/>
              <a:gd name="connsiteY3" fmla="*/ 9997 h 10000"/>
              <a:gd name="connsiteX4" fmla="*/ 0 w 10000"/>
              <a:gd name="connsiteY4" fmla="*/ 8662 h 10000"/>
              <a:gd name="connsiteX5" fmla="*/ 0 w 10000"/>
              <a:gd name="connsiteY5" fmla="*/ 740 h 10000"/>
              <a:gd name="connsiteX0" fmla="*/ 10000 w 10000"/>
              <a:gd name="connsiteY0" fmla="*/ 740 h 10000"/>
              <a:gd name="connsiteX1" fmla="*/ 5000 w 10000"/>
              <a:gd name="connsiteY1" fmla="*/ 1751 h 10000"/>
              <a:gd name="connsiteX2" fmla="*/ 0 w 10000"/>
              <a:gd name="connsiteY2" fmla="*/ 740 h 10000"/>
              <a:gd name="connsiteX0" fmla="*/ 0 w 10000"/>
              <a:gd name="connsiteY0" fmla="*/ 740 h 10000"/>
              <a:gd name="connsiteX1" fmla="*/ 1709 w 10000"/>
              <a:gd name="connsiteY1" fmla="*/ 278 h 10000"/>
              <a:gd name="connsiteX2" fmla="*/ 5481 w 10000"/>
              <a:gd name="connsiteY2" fmla="*/ 90 h 10000"/>
              <a:gd name="connsiteX3" fmla="*/ 10000 w 10000"/>
              <a:gd name="connsiteY3" fmla="*/ 740 h 10000"/>
              <a:gd name="connsiteX4" fmla="*/ 10000 w 10000"/>
              <a:gd name="connsiteY4" fmla="*/ 8662 h 10000"/>
              <a:gd name="connsiteX5" fmla="*/ 5000 w 10000"/>
              <a:gd name="connsiteY5" fmla="*/ 10000 h 10000"/>
              <a:gd name="connsiteX6" fmla="*/ 0 w 10000"/>
              <a:gd name="connsiteY6" fmla="*/ 8662 h 10000"/>
              <a:gd name="connsiteX7" fmla="*/ 0 w 10000"/>
              <a:gd name="connsiteY7" fmla="*/ 740 h 10000"/>
              <a:gd name="connsiteX0" fmla="*/ 0 w 10000"/>
              <a:gd name="connsiteY0" fmla="*/ 740 h 10000"/>
              <a:gd name="connsiteX1" fmla="*/ 10000 w 10000"/>
              <a:gd name="connsiteY1" fmla="*/ 740 h 10000"/>
              <a:gd name="connsiteX2" fmla="*/ 10000 w 10000"/>
              <a:gd name="connsiteY2" fmla="*/ 8662 h 10000"/>
              <a:gd name="connsiteX3" fmla="*/ 5076 w 10000"/>
              <a:gd name="connsiteY3" fmla="*/ 9997 h 10000"/>
              <a:gd name="connsiteX4" fmla="*/ 0 w 10000"/>
              <a:gd name="connsiteY4" fmla="*/ 8662 h 10000"/>
              <a:gd name="connsiteX5" fmla="*/ 0 w 10000"/>
              <a:gd name="connsiteY5" fmla="*/ 740 h 10000"/>
              <a:gd name="connsiteX0" fmla="*/ 10000 w 10000"/>
              <a:gd name="connsiteY0" fmla="*/ 740 h 10000"/>
              <a:gd name="connsiteX1" fmla="*/ 5000 w 10000"/>
              <a:gd name="connsiteY1" fmla="*/ 1751 h 10000"/>
              <a:gd name="connsiteX2" fmla="*/ 0 w 10000"/>
              <a:gd name="connsiteY2" fmla="*/ 740 h 10000"/>
              <a:gd name="connsiteX0" fmla="*/ 0 w 10000"/>
              <a:gd name="connsiteY0" fmla="*/ 740 h 10000"/>
              <a:gd name="connsiteX1" fmla="*/ 1709 w 10000"/>
              <a:gd name="connsiteY1" fmla="*/ 278 h 10000"/>
              <a:gd name="connsiteX2" fmla="*/ 5481 w 10000"/>
              <a:gd name="connsiteY2" fmla="*/ 90 h 10000"/>
              <a:gd name="connsiteX3" fmla="*/ 10000 w 10000"/>
              <a:gd name="connsiteY3" fmla="*/ 740 h 10000"/>
              <a:gd name="connsiteX4" fmla="*/ 10000 w 10000"/>
              <a:gd name="connsiteY4" fmla="*/ 8662 h 10000"/>
              <a:gd name="connsiteX5" fmla="*/ 5000 w 10000"/>
              <a:gd name="connsiteY5" fmla="*/ 10000 h 10000"/>
              <a:gd name="connsiteX6" fmla="*/ 0 w 10000"/>
              <a:gd name="connsiteY6" fmla="*/ 8662 h 10000"/>
              <a:gd name="connsiteX7" fmla="*/ 0 w 10000"/>
              <a:gd name="connsiteY7" fmla="*/ 740 h 10000"/>
              <a:gd name="connsiteX0" fmla="*/ 0 w 10000"/>
              <a:gd name="connsiteY0" fmla="*/ 861 h 10121"/>
              <a:gd name="connsiteX1" fmla="*/ 10000 w 10000"/>
              <a:gd name="connsiteY1" fmla="*/ 861 h 10121"/>
              <a:gd name="connsiteX2" fmla="*/ 10000 w 10000"/>
              <a:gd name="connsiteY2" fmla="*/ 8783 h 10121"/>
              <a:gd name="connsiteX3" fmla="*/ 5076 w 10000"/>
              <a:gd name="connsiteY3" fmla="*/ 10118 h 10121"/>
              <a:gd name="connsiteX4" fmla="*/ 0 w 10000"/>
              <a:gd name="connsiteY4" fmla="*/ 8783 h 10121"/>
              <a:gd name="connsiteX5" fmla="*/ 0 w 10000"/>
              <a:gd name="connsiteY5" fmla="*/ 861 h 10121"/>
              <a:gd name="connsiteX0" fmla="*/ 10000 w 10000"/>
              <a:gd name="connsiteY0" fmla="*/ 861 h 10121"/>
              <a:gd name="connsiteX1" fmla="*/ 5000 w 10000"/>
              <a:gd name="connsiteY1" fmla="*/ 1872 h 10121"/>
              <a:gd name="connsiteX2" fmla="*/ 0 w 10000"/>
              <a:gd name="connsiteY2" fmla="*/ 861 h 10121"/>
              <a:gd name="connsiteX0" fmla="*/ 0 w 10000"/>
              <a:gd name="connsiteY0" fmla="*/ 861 h 10121"/>
              <a:gd name="connsiteX1" fmla="*/ 5481 w 10000"/>
              <a:gd name="connsiteY1" fmla="*/ 211 h 10121"/>
              <a:gd name="connsiteX2" fmla="*/ 10000 w 10000"/>
              <a:gd name="connsiteY2" fmla="*/ 861 h 10121"/>
              <a:gd name="connsiteX3" fmla="*/ 10000 w 10000"/>
              <a:gd name="connsiteY3" fmla="*/ 8783 h 10121"/>
              <a:gd name="connsiteX4" fmla="*/ 5000 w 10000"/>
              <a:gd name="connsiteY4" fmla="*/ 10121 h 10121"/>
              <a:gd name="connsiteX5" fmla="*/ 0 w 10000"/>
              <a:gd name="connsiteY5" fmla="*/ 8783 h 10121"/>
              <a:gd name="connsiteX6" fmla="*/ 0 w 10000"/>
              <a:gd name="connsiteY6" fmla="*/ 861 h 10121"/>
              <a:gd name="connsiteX0" fmla="*/ 0 w 10000"/>
              <a:gd name="connsiteY0" fmla="*/ 709 h 9969"/>
              <a:gd name="connsiteX1" fmla="*/ 10000 w 10000"/>
              <a:gd name="connsiteY1" fmla="*/ 709 h 9969"/>
              <a:gd name="connsiteX2" fmla="*/ 10000 w 10000"/>
              <a:gd name="connsiteY2" fmla="*/ 8631 h 9969"/>
              <a:gd name="connsiteX3" fmla="*/ 5076 w 10000"/>
              <a:gd name="connsiteY3" fmla="*/ 9966 h 9969"/>
              <a:gd name="connsiteX4" fmla="*/ 0 w 10000"/>
              <a:gd name="connsiteY4" fmla="*/ 8631 h 9969"/>
              <a:gd name="connsiteX5" fmla="*/ 0 w 10000"/>
              <a:gd name="connsiteY5" fmla="*/ 709 h 9969"/>
              <a:gd name="connsiteX0" fmla="*/ 10000 w 10000"/>
              <a:gd name="connsiteY0" fmla="*/ 709 h 9969"/>
              <a:gd name="connsiteX1" fmla="*/ 5000 w 10000"/>
              <a:gd name="connsiteY1" fmla="*/ 1720 h 9969"/>
              <a:gd name="connsiteX2" fmla="*/ 0 w 10000"/>
              <a:gd name="connsiteY2" fmla="*/ 709 h 9969"/>
              <a:gd name="connsiteX0" fmla="*/ 5481 w 10000"/>
              <a:gd name="connsiteY0" fmla="*/ 59 h 9969"/>
              <a:gd name="connsiteX1" fmla="*/ 10000 w 10000"/>
              <a:gd name="connsiteY1" fmla="*/ 709 h 9969"/>
              <a:gd name="connsiteX2" fmla="*/ 10000 w 10000"/>
              <a:gd name="connsiteY2" fmla="*/ 8631 h 9969"/>
              <a:gd name="connsiteX3" fmla="*/ 5000 w 10000"/>
              <a:gd name="connsiteY3" fmla="*/ 9969 h 9969"/>
              <a:gd name="connsiteX4" fmla="*/ 0 w 10000"/>
              <a:gd name="connsiteY4" fmla="*/ 8631 h 9969"/>
              <a:gd name="connsiteX5" fmla="*/ 1587 w 10000"/>
              <a:gd name="connsiteY5" fmla="*/ 1181 h 9969"/>
              <a:gd name="connsiteX0" fmla="*/ 97 w 10097"/>
              <a:gd name="connsiteY0" fmla="*/ 711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173 w 10097"/>
              <a:gd name="connsiteY3" fmla="*/ 9997 h 10000"/>
              <a:gd name="connsiteX4" fmla="*/ 97 w 10097"/>
              <a:gd name="connsiteY4" fmla="*/ 8658 h 10000"/>
              <a:gd name="connsiteX5" fmla="*/ 97 w 10097"/>
              <a:gd name="connsiteY5" fmla="*/ 711 h 10000"/>
              <a:gd name="connsiteX0" fmla="*/ 10097 w 10097"/>
              <a:gd name="connsiteY0" fmla="*/ 711 h 10000"/>
              <a:gd name="connsiteX1" fmla="*/ 5097 w 10097"/>
              <a:gd name="connsiteY1" fmla="*/ 1725 h 10000"/>
              <a:gd name="connsiteX2" fmla="*/ 97 w 10097"/>
              <a:gd name="connsiteY2" fmla="*/ 711 h 10000"/>
              <a:gd name="connsiteX0" fmla="*/ 5578 w 10097"/>
              <a:gd name="connsiteY0" fmla="*/ 59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097 w 10097"/>
              <a:gd name="connsiteY3" fmla="*/ 10000 h 10000"/>
              <a:gd name="connsiteX4" fmla="*/ 97 w 10097"/>
              <a:gd name="connsiteY4" fmla="*/ 8658 h 10000"/>
              <a:gd name="connsiteX5" fmla="*/ 0 w 10097"/>
              <a:gd name="connsiteY5" fmla="*/ 1185 h 10000"/>
              <a:gd name="connsiteX0" fmla="*/ 97 w 10097"/>
              <a:gd name="connsiteY0" fmla="*/ 711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173 w 10097"/>
              <a:gd name="connsiteY3" fmla="*/ 9997 h 10000"/>
              <a:gd name="connsiteX4" fmla="*/ 97 w 10097"/>
              <a:gd name="connsiteY4" fmla="*/ 8658 h 10000"/>
              <a:gd name="connsiteX5" fmla="*/ 97 w 10097"/>
              <a:gd name="connsiteY5" fmla="*/ 711 h 10000"/>
              <a:gd name="connsiteX0" fmla="*/ 10097 w 10097"/>
              <a:gd name="connsiteY0" fmla="*/ 711 h 10000"/>
              <a:gd name="connsiteX1" fmla="*/ 5097 w 10097"/>
              <a:gd name="connsiteY1" fmla="*/ 1725 h 10000"/>
              <a:gd name="connsiteX2" fmla="*/ 97 w 10097"/>
              <a:gd name="connsiteY2" fmla="*/ 711 h 10000"/>
              <a:gd name="connsiteX0" fmla="*/ 5578 w 10097"/>
              <a:gd name="connsiteY0" fmla="*/ 59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097 w 10097"/>
              <a:gd name="connsiteY3" fmla="*/ 10000 h 10000"/>
              <a:gd name="connsiteX4" fmla="*/ 97 w 10097"/>
              <a:gd name="connsiteY4" fmla="*/ 8658 h 10000"/>
              <a:gd name="connsiteX5" fmla="*/ 0 w 10097"/>
              <a:gd name="connsiteY5" fmla="*/ 1185 h 10000"/>
              <a:gd name="connsiteX6" fmla="*/ 5578 w 10097"/>
              <a:gd name="connsiteY6" fmla="*/ 59 h 10000"/>
              <a:gd name="connsiteX0" fmla="*/ 97 w 10097"/>
              <a:gd name="connsiteY0" fmla="*/ 711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173 w 10097"/>
              <a:gd name="connsiteY3" fmla="*/ 9997 h 10000"/>
              <a:gd name="connsiteX4" fmla="*/ 97 w 10097"/>
              <a:gd name="connsiteY4" fmla="*/ 8658 h 10000"/>
              <a:gd name="connsiteX5" fmla="*/ 97 w 10097"/>
              <a:gd name="connsiteY5" fmla="*/ 711 h 10000"/>
              <a:gd name="connsiteX0" fmla="*/ 10097 w 10097"/>
              <a:gd name="connsiteY0" fmla="*/ 711 h 10000"/>
              <a:gd name="connsiteX1" fmla="*/ 5097 w 10097"/>
              <a:gd name="connsiteY1" fmla="*/ 1725 h 10000"/>
              <a:gd name="connsiteX2" fmla="*/ 97 w 10097"/>
              <a:gd name="connsiteY2" fmla="*/ 711 h 10000"/>
              <a:gd name="connsiteX0" fmla="*/ 5578 w 10097"/>
              <a:gd name="connsiteY0" fmla="*/ 59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097 w 10097"/>
              <a:gd name="connsiteY3" fmla="*/ 10000 h 10000"/>
              <a:gd name="connsiteX4" fmla="*/ 97 w 10097"/>
              <a:gd name="connsiteY4" fmla="*/ 8658 h 10000"/>
              <a:gd name="connsiteX5" fmla="*/ 0 w 10097"/>
              <a:gd name="connsiteY5" fmla="*/ 1185 h 10000"/>
              <a:gd name="connsiteX6" fmla="*/ 2287 w 10097"/>
              <a:gd name="connsiteY6" fmla="*/ 33 h 10000"/>
              <a:gd name="connsiteX7" fmla="*/ 5578 w 10097"/>
              <a:gd name="connsiteY7" fmla="*/ 59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097" h="10000" stroke="0" extrusionOk="0">
                <a:moveTo>
                  <a:pt x="97" y="711"/>
                </a:moveTo>
                <a:cubicBezTo>
                  <a:pt x="1764" y="-614"/>
                  <a:pt x="8430" y="-614"/>
                  <a:pt x="10097" y="711"/>
                </a:cubicBezTo>
                <a:lnTo>
                  <a:pt x="10097" y="8658"/>
                </a:lnTo>
                <a:cubicBezTo>
                  <a:pt x="9276" y="10121"/>
                  <a:pt x="6840" y="9997"/>
                  <a:pt x="5173" y="9997"/>
                </a:cubicBezTo>
                <a:cubicBezTo>
                  <a:pt x="3506" y="9997"/>
                  <a:pt x="943" y="10121"/>
                  <a:pt x="97" y="8658"/>
                </a:cubicBezTo>
                <a:lnTo>
                  <a:pt x="97" y="711"/>
                </a:lnTo>
                <a:close/>
              </a:path>
              <a:path w="10097" h="10000" fill="none" extrusionOk="0">
                <a:moveTo>
                  <a:pt x="10097" y="711"/>
                </a:moveTo>
                <a:cubicBezTo>
                  <a:pt x="10097" y="1809"/>
                  <a:pt x="7858" y="1725"/>
                  <a:pt x="5097" y="1725"/>
                </a:cubicBezTo>
                <a:cubicBezTo>
                  <a:pt x="2336" y="1725"/>
                  <a:pt x="97" y="1809"/>
                  <a:pt x="97" y="711"/>
                </a:cubicBezTo>
              </a:path>
              <a:path w="10097" h="10000" fill="none">
                <a:moveTo>
                  <a:pt x="5578" y="59"/>
                </a:moveTo>
                <a:cubicBezTo>
                  <a:pt x="6960" y="136"/>
                  <a:pt x="10097" y="-387"/>
                  <a:pt x="10097" y="711"/>
                </a:cubicBezTo>
                <a:lnTo>
                  <a:pt x="10097" y="8658"/>
                </a:lnTo>
                <a:cubicBezTo>
                  <a:pt x="10097" y="9755"/>
                  <a:pt x="7858" y="10000"/>
                  <a:pt x="5097" y="10000"/>
                </a:cubicBezTo>
                <a:cubicBezTo>
                  <a:pt x="2336" y="10000"/>
                  <a:pt x="97" y="9755"/>
                  <a:pt x="97" y="8658"/>
                </a:cubicBezTo>
                <a:cubicBezTo>
                  <a:pt x="97" y="6009"/>
                  <a:pt x="0" y="1185"/>
                  <a:pt x="0" y="1185"/>
                </a:cubicBezTo>
                <a:cubicBezTo>
                  <a:pt x="1163" y="968"/>
                  <a:pt x="1124" y="250"/>
                  <a:pt x="2287" y="33"/>
                </a:cubicBezTo>
                <a:lnTo>
                  <a:pt x="5578" y="59"/>
                </a:lnTo>
                <a:close/>
              </a:path>
            </a:pathLst>
          </a:custGeom>
          <a:solidFill>
            <a:schemeClr val="tx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magnetický disk 3"/>
          <p:cNvSpPr/>
          <p:nvPr/>
        </p:nvSpPr>
        <p:spPr>
          <a:xfrm>
            <a:off x="6300192" y="3068960"/>
            <a:ext cx="567465" cy="2622738"/>
          </a:xfrm>
          <a:custGeom>
            <a:avLst/>
            <a:gdLst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3334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2518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2518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240 w 10000"/>
              <a:gd name="connsiteY1" fmla="*/ 70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967 h 9300"/>
              <a:gd name="connsiteX1" fmla="*/ 10000 w 10000"/>
              <a:gd name="connsiteY1" fmla="*/ 967 h 9300"/>
              <a:gd name="connsiteX2" fmla="*/ 10000 w 10000"/>
              <a:gd name="connsiteY2" fmla="*/ 7633 h 9300"/>
              <a:gd name="connsiteX3" fmla="*/ 5000 w 10000"/>
              <a:gd name="connsiteY3" fmla="*/ 9300 h 9300"/>
              <a:gd name="connsiteX4" fmla="*/ 0 w 10000"/>
              <a:gd name="connsiteY4" fmla="*/ 7633 h 9300"/>
              <a:gd name="connsiteX5" fmla="*/ 0 w 10000"/>
              <a:gd name="connsiteY5" fmla="*/ 967 h 9300"/>
              <a:gd name="connsiteX0" fmla="*/ 10000 w 10000"/>
              <a:gd name="connsiteY0" fmla="*/ 967 h 9300"/>
              <a:gd name="connsiteX1" fmla="*/ 5000 w 10000"/>
              <a:gd name="connsiteY1" fmla="*/ 1818 h 9300"/>
              <a:gd name="connsiteX2" fmla="*/ 0 w 10000"/>
              <a:gd name="connsiteY2" fmla="*/ 967 h 9300"/>
              <a:gd name="connsiteX0" fmla="*/ 0 w 10000"/>
              <a:gd name="connsiteY0" fmla="*/ 967 h 9300"/>
              <a:gd name="connsiteX1" fmla="*/ 5240 w 10000"/>
              <a:gd name="connsiteY1" fmla="*/ 0 h 9300"/>
              <a:gd name="connsiteX2" fmla="*/ 10000 w 10000"/>
              <a:gd name="connsiteY2" fmla="*/ 967 h 9300"/>
              <a:gd name="connsiteX3" fmla="*/ 10000 w 10000"/>
              <a:gd name="connsiteY3" fmla="*/ 7633 h 9300"/>
              <a:gd name="connsiteX4" fmla="*/ 5000 w 10000"/>
              <a:gd name="connsiteY4" fmla="*/ 9300 h 9300"/>
              <a:gd name="connsiteX5" fmla="*/ 0 w 10000"/>
              <a:gd name="connsiteY5" fmla="*/ 7633 h 9300"/>
              <a:gd name="connsiteX6" fmla="*/ 0 w 10000"/>
              <a:gd name="connsiteY6" fmla="*/ 967 h 9300"/>
              <a:gd name="connsiteX0" fmla="*/ 0 w 10000"/>
              <a:gd name="connsiteY0" fmla="*/ 669 h 9629"/>
              <a:gd name="connsiteX1" fmla="*/ 10000 w 10000"/>
              <a:gd name="connsiteY1" fmla="*/ 669 h 9629"/>
              <a:gd name="connsiteX2" fmla="*/ 10000 w 10000"/>
              <a:gd name="connsiteY2" fmla="*/ 7837 h 9629"/>
              <a:gd name="connsiteX3" fmla="*/ 5000 w 10000"/>
              <a:gd name="connsiteY3" fmla="*/ 9629 h 9629"/>
              <a:gd name="connsiteX4" fmla="*/ 0 w 10000"/>
              <a:gd name="connsiteY4" fmla="*/ 7837 h 9629"/>
              <a:gd name="connsiteX5" fmla="*/ 0 w 10000"/>
              <a:gd name="connsiteY5" fmla="*/ 669 h 9629"/>
              <a:gd name="connsiteX0" fmla="*/ 10000 w 10000"/>
              <a:gd name="connsiteY0" fmla="*/ 669 h 9629"/>
              <a:gd name="connsiteX1" fmla="*/ 5000 w 10000"/>
              <a:gd name="connsiteY1" fmla="*/ 1584 h 9629"/>
              <a:gd name="connsiteX2" fmla="*/ 0 w 10000"/>
              <a:gd name="connsiteY2" fmla="*/ 669 h 9629"/>
              <a:gd name="connsiteX0" fmla="*/ 0 w 10000"/>
              <a:gd name="connsiteY0" fmla="*/ 669 h 9629"/>
              <a:gd name="connsiteX1" fmla="*/ 5481 w 10000"/>
              <a:gd name="connsiteY1" fmla="*/ 82 h 9629"/>
              <a:gd name="connsiteX2" fmla="*/ 10000 w 10000"/>
              <a:gd name="connsiteY2" fmla="*/ 669 h 9629"/>
              <a:gd name="connsiteX3" fmla="*/ 10000 w 10000"/>
              <a:gd name="connsiteY3" fmla="*/ 7837 h 9629"/>
              <a:gd name="connsiteX4" fmla="*/ 5000 w 10000"/>
              <a:gd name="connsiteY4" fmla="*/ 9629 h 9629"/>
              <a:gd name="connsiteX5" fmla="*/ 0 w 10000"/>
              <a:gd name="connsiteY5" fmla="*/ 7837 h 9629"/>
              <a:gd name="connsiteX6" fmla="*/ 0 w 10000"/>
              <a:gd name="connsiteY6" fmla="*/ 669 h 9629"/>
              <a:gd name="connsiteX0" fmla="*/ 0 w 10000"/>
              <a:gd name="connsiteY0" fmla="*/ 695 h 10000"/>
              <a:gd name="connsiteX1" fmla="*/ 10000 w 10000"/>
              <a:gd name="connsiteY1" fmla="*/ 695 h 10000"/>
              <a:gd name="connsiteX2" fmla="*/ 10000 w 10000"/>
              <a:gd name="connsiteY2" fmla="*/ 8139 h 10000"/>
              <a:gd name="connsiteX3" fmla="*/ 5000 w 10000"/>
              <a:gd name="connsiteY3" fmla="*/ 10000 h 10000"/>
              <a:gd name="connsiteX4" fmla="*/ 0 w 10000"/>
              <a:gd name="connsiteY4" fmla="*/ 8139 h 10000"/>
              <a:gd name="connsiteX5" fmla="*/ 0 w 10000"/>
              <a:gd name="connsiteY5" fmla="*/ 695 h 10000"/>
              <a:gd name="connsiteX0" fmla="*/ 10000 w 10000"/>
              <a:gd name="connsiteY0" fmla="*/ 695 h 10000"/>
              <a:gd name="connsiteX1" fmla="*/ 5000 w 10000"/>
              <a:gd name="connsiteY1" fmla="*/ 1645 h 10000"/>
              <a:gd name="connsiteX2" fmla="*/ 0 w 10000"/>
              <a:gd name="connsiteY2" fmla="*/ 695 h 10000"/>
              <a:gd name="connsiteX0" fmla="*/ 0 w 10000"/>
              <a:gd name="connsiteY0" fmla="*/ 695 h 10000"/>
              <a:gd name="connsiteX1" fmla="*/ 5481 w 10000"/>
              <a:gd name="connsiteY1" fmla="*/ 85 h 10000"/>
              <a:gd name="connsiteX2" fmla="*/ 10000 w 10000"/>
              <a:gd name="connsiteY2" fmla="*/ 695 h 10000"/>
              <a:gd name="connsiteX3" fmla="*/ 10000 w 10000"/>
              <a:gd name="connsiteY3" fmla="*/ 8139 h 10000"/>
              <a:gd name="connsiteX4" fmla="*/ 5000 w 10000"/>
              <a:gd name="connsiteY4" fmla="*/ 9396 h 10000"/>
              <a:gd name="connsiteX5" fmla="*/ 0 w 10000"/>
              <a:gd name="connsiteY5" fmla="*/ 8139 h 10000"/>
              <a:gd name="connsiteX6" fmla="*/ 0 w 10000"/>
              <a:gd name="connsiteY6" fmla="*/ 695 h 10000"/>
              <a:gd name="connsiteX0" fmla="*/ 0 w 10000"/>
              <a:gd name="connsiteY0" fmla="*/ 695 h 9396"/>
              <a:gd name="connsiteX1" fmla="*/ 10000 w 10000"/>
              <a:gd name="connsiteY1" fmla="*/ 695 h 9396"/>
              <a:gd name="connsiteX2" fmla="*/ 10000 w 10000"/>
              <a:gd name="connsiteY2" fmla="*/ 8139 h 9396"/>
              <a:gd name="connsiteX3" fmla="*/ 0 w 10000"/>
              <a:gd name="connsiteY3" fmla="*/ 8139 h 9396"/>
              <a:gd name="connsiteX4" fmla="*/ 0 w 10000"/>
              <a:gd name="connsiteY4" fmla="*/ 695 h 9396"/>
              <a:gd name="connsiteX0" fmla="*/ 10000 w 10000"/>
              <a:gd name="connsiteY0" fmla="*/ 695 h 9396"/>
              <a:gd name="connsiteX1" fmla="*/ 5000 w 10000"/>
              <a:gd name="connsiteY1" fmla="*/ 1645 h 9396"/>
              <a:gd name="connsiteX2" fmla="*/ 0 w 10000"/>
              <a:gd name="connsiteY2" fmla="*/ 695 h 9396"/>
              <a:gd name="connsiteX0" fmla="*/ 0 w 10000"/>
              <a:gd name="connsiteY0" fmla="*/ 695 h 9396"/>
              <a:gd name="connsiteX1" fmla="*/ 5481 w 10000"/>
              <a:gd name="connsiteY1" fmla="*/ 85 h 9396"/>
              <a:gd name="connsiteX2" fmla="*/ 10000 w 10000"/>
              <a:gd name="connsiteY2" fmla="*/ 695 h 9396"/>
              <a:gd name="connsiteX3" fmla="*/ 10000 w 10000"/>
              <a:gd name="connsiteY3" fmla="*/ 8139 h 9396"/>
              <a:gd name="connsiteX4" fmla="*/ 5000 w 10000"/>
              <a:gd name="connsiteY4" fmla="*/ 9396 h 9396"/>
              <a:gd name="connsiteX5" fmla="*/ 0 w 10000"/>
              <a:gd name="connsiteY5" fmla="*/ 8139 h 9396"/>
              <a:gd name="connsiteX6" fmla="*/ 0 w 10000"/>
              <a:gd name="connsiteY6" fmla="*/ 695 h 9396"/>
              <a:gd name="connsiteX0" fmla="*/ 0 w 10000"/>
              <a:gd name="connsiteY0" fmla="*/ 740 h 10000"/>
              <a:gd name="connsiteX1" fmla="*/ 10000 w 10000"/>
              <a:gd name="connsiteY1" fmla="*/ 740 h 10000"/>
              <a:gd name="connsiteX2" fmla="*/ 10000 w 10000"/>
              <a:gd name="connsiteY2" fmla="*/ 8662 h 10000"/>
              <a:gd name="connsiteX3" fmla="*/ 5076 w 10000"/>
              <a:gd name="connsiteY3" fmla="*/ 9997 h 10000"/>
              <a:gd name="connsiteX4" fmla="*/ 0 w 10000"/>
              <a:gd name="connsiteY4" fmla="*/ 8662 h 10000"/>
              <a:gd name="connsiteX5" fmla="*/ 0 w 10000"/>
              <a:gd name="connsiteY5" fmla="*/ 740 h 10000"/>
              <a:gd name="connsiteX0" fmla="*/ 10000 w 10000"/>
              <a:gd name="connsiteY0" fmla="*/ 740 h 10000"/>
              <a:gd name="connsiteX1" fmla="*/ 5000 w 10000"/>
              <a:gd name="connsiteY1" fmla="*/ 1751 h 10000"/>
              <a:gd name="connsiteX2" fmla="*/ 0 w 10000"/>
              <a:gd name="connsiteY2" fmla="*/ 740 h 10000"/>
              <a:gd name="connsiteX0" fmla="*/ 0 w 10000"/>
              <a:gd name="connsiteY0" fmla="*/ 740 h 10000"/>
              <a:gd name="connsiteX1" fmla="*/ 5481 w 10000"/>
              <a:gd name="connsiteY1" fmla="*/ 90 h 10000"/>
              <a:gd name="connsiteX2" fmla="*/ 10000 w 10000"/>
              <a:gd name="connsiteY2" fmla="*/ 740 h 10000"/>
              <a:gd name="connsiteX3" fmla="*/ 10000 w 10000"/>
              <a:gd name="connsiteY3" fmla="*/ 8662 h 10000"/>
              <a:gd name="connsiteX4" fmla="*/ 5000 w 10000"/>
              <a:gd name="connsiteY4" fmla="*/ 10000 h 10000"/>
              <a:gd name="connsiteX5" fmla="*/ 0 w 10000"/>
              <a:gd name="connsiteY5" fmla="*/ 8662 h 10000"/>
              <a:gd name="connsiteX6" fmla="*/ 0 w 10000"/>
              <a:gd name="connsiteY6" fmla="*/ 740 h 10000"/>
              <a:gd name="connsiteX0" fmla="*/ 0 w 10000"/>
              <a:gd name="connsiteY0" fmla="*/ 740 h 10000"/>
              <a:gd name="connsiteX1" fmla="*/ 10000 w 10000"/>
              <a:gd name="connsiteY1" fmla="*/ 740 h 10000"/>
              <a:gd name="connsiteX2" fmla="*/ 10000 w 10000"/>
              <a:gd name="connsiteY2" fmla="*/ 8662 h 10000"/>
              <a:gd name="connsiteX3" fmla="*/ 5076 w 10000"/>
              <a:gd name="connsiteY3" fmla="*/ 9997 h 10000"/>
              <a:gd name="connsiteX4" fmla="*/ 0 w 10000"/>
              <a:gd name="connsiteY4" fmla="*/ 8662 h 10000"/>
              <a:gd name="connsiteX5" fmla="*/ 0 w 10000"/>
              <a:gd name="connsiteY5" fmla="*/ 740 h 10000"/>
              <a:gd name="connsiteX0" fmla="*/ 10000 w 10000"/>
              <a:gd name="connsiteY0" fmla="*/ 740 h 10000"/>
              <a:gd name="connsiteX1" fmla="*/ 5000 w 10000"/>
              <a:gd name="connsiteY1" fmla="*/ 1751 h 10000"/>
              <a:gd name="connsiteX2" fmla="*/ 0 w 10000"/>
              <a:gd name="connsiteY2" fmla="*/ 740 h 10000"/>
              <a:gd name="connsiteX0" fmla="*/ 0 w 10000"/>
              <a:gd name="connsiteY0" fmla="*/ 740 h 10000"/>
              <a:gd name="connsiteX1" fmla="*/ 1709 w 10000"/>
              <a:gd name="connsiteY1" fmla="*/ 278 h 10000"/>
              <a:gd name="connsiteX2" fmla="*/ 5481 w 10000"/>
              <a:gd name="connsiteY2" fmla="*/ 90 h 10000"/>
              <a:gd name="connsiteX3" fmla="*/ 10000 w 10000"/>
              <a:gd name="connsiteY3" fmla="*/ 740 h 10000"/>
              <a:gd name="connsiteX4" fmla="*/ 10000 w 10000"/>
              <a:gd name="connsiteY4" fmla="*/ 8662 h 10000"/>
              <a:gd name="connsiteX5" fmla="*/ 5000 w 10000"/>
              <a:gd name="connsiteY5" fmla="*/ 10000 h 10000"/>
              <a:gd name="connsiteX6" fmla="*/ 0 w 10000"/>
              <a:gd name="connsiteY6" fmla="*/ 8662 h 10000"/>
              <a:gd name="connsiteX7" fmla="*/ 0 w 10000"/>
              <a:gd name="connsiteY7" fmla="*/ 740 h 10000"/>
              <a:gd name="connsiteX0" fmla="*/ 0 w 10000"/>
              <a:gd name="connsiteY0" fmla="*/ 740 h 10000"/>
              <a:gd name="connsiteX1" fmla="*/ 10000 w 10000"/>
              <a:gd name="connsiteY1" fmla="*/ 740 h 10000"/>
              <a:gd name="connsiteX2" fmla="*/ 10000 w 10000"/>
              <a:gd name="connsiteY2" fmla="*/ 8662 h 10000"/>
              <a:gd name="connsiteX3" fmla="*/ 5076 w 10000"/>
              <a:gd name="connsiteY3" fmla="*/ 9997 h 10000"/>
              <a:gd name="connsiteX4" fmla="*/ 0 w 10000"/>
              <a:gd name="connsiteY4" fmla="*/ 8662 h 10000"/>
              <a:gd name="connsiteX5" fmla="*/ 0 w 10000"/>
              <a:gd name="connsiteY5" fmla="*/ 740 h 10000"/>
              <a:gd name="connsiteX0" fmla="*/ 10000 w 10000"/>
              <a:gd name="connsiteY0" fmla="*/ 740 h 10000"/>
              <a:gd name="connsiteX1" fmla="*/ 5000 w 10000"/>
              <a:gd name="connsiteY1" fmla="*/ 1751 h 10000"/>
              <a:gd name="connsiteX2" fmla="*/ 0 w 10000"/>
              <a:gd name="connsiteY2" fmla="*/ 740 h 10000"/>
              <a:gd name="connsiteX0" fmla="*/ 0 w 10000"/>
              <a:gd name="connsiteY0" fmla="*/ 740 h 10000"/>
              <a:gd name="connsiteX1" fmla="*/ 1709 w 10000"/>
              <a:gd name="connsiteY1" fmla="*/ 278 h 10000"/>
              <a:gd name="connsiteX2" fmla="*/ 5481 w 10000"/>
              <a:gd name="connsiteY2" fmla="*/ 90 h 10000"/>
              <a:gd name="connsiteX3" fmla="*/ 10000 w 10000"/>
              <a:gd name="connsiteY3" fmla="*/ 740 h 10000"/>
              <a:gd name="connsiteX4" fmla="*/ 10000 w 10000"/>
              <a:gd name="connsiteY4" fmla="*/ 8662 h 10000"/>
              <a:gd name="connsiteX5" fmla="*/ 5000 w 10000"/>
              <a:gd name="connsiteY5" fmla="*/ 10000 h 10000"/>
              <a:gd name="connsiteX6" fmla="*/ 0 w 10000"/>
              <a:gd name="connsiteY6" fmla="*/ 8662 h 10000"/>
              <a:gd name="connsiteX7" fmla="*/ 0 w 10000"/>
              <a:gd name="connsiteY7" fmla="*/ 740 h 10000"/>
              <a:gd name="connsiteX0" fmla="*/ 0 w 10000"/>
              <a:gd name="connsiteY0" fmla="*/ 861 h 10121"/>
              <a:gd name="connsiteX1" fmla="*/ 10000 w 10000"/>
              <a:gd name="connsiteY1" fmla="*/ 861 h 10121"/>
              <a:gd name="connsiteX2" fmla="*/ 10000 w 10000"/>
              <a:gd name="connsiteY2" fmla="*/ 8783 h 10121"/>
              <a:gd name="connsiteX3" fmla="*/ 5076 w 10000"/>
              <a:gd name="connsiteY3" fmla="*/ 10118 h 10121"/>
              <a:gd name="connsiteX4" fmla="*/ 0 w 10000"/>
              <a:gd name="connsiteY4" fmla="*/ 8783 h 10121"/>
              <a:gd name="connsiteX5" fmla="*/ 0 w 10000"/>
              <a:gd name="connsiteY5" fmla="*/ 861 h 10121"/>
              <a:gd name="connsiteX0" fmla="*/ 10000 w 10000"/>
              <a:gd name="connsiteY0" fmla="*/ 861 h 10121"/>
              <a:gd name="connsiteX1" fmla="*/ 5000 w 10000"/>
              <a:gd name="connsiteY1" fmla="*/ 1872 h 10121"/>
              <a:gd name="connsiteX2" fmla="*/ 0 w 10000"/>
              <a:gd name="connsiteY2" fmla="*/ 861 h 10121"/>
              <a:gd name="connsiteX0" fmla="*/ 0 w 10000"/>
              <a:gd name="connsiteY0" fmla="*/ 861 h 10121"/>
              <a:gd name="connsiteX1" fmla="*/ 5481 w 10000"/>
              <a:gd name="connsiteY1" fmla="*/ 211 h 10121"/>
              <a:gd name="connsiteX2" fmla="*/ 10000 w 10000"/>
              <a:gd name="connsiteY2" fmla="*/ 861 h 10121"/>
              <a:gd name="connsiteX3" fmla="*/ 10000 w 10000"/>
              <a:gd name="connsiteY3" fmla="*/ 8783 h 10121"/>
              <a:gd name="connsiteX4" fmla="*/ 5000 w 10000"/>
              <a:gd name="connsiteY4" fmla="*/ 10121 h 10121"/>
              <a:gd name="connsiteX5" fmla="*/ 0 w 10000"/>
              <a:gd name="connsiteY5" fmla="*/ 8783 h 10121"/>
              <a:gd name="connsiteX6" fmla="*/ 0 w 10000"/>
              <a:gd name="connsiteY6" fmla="*/ 861 h 10121"/>
              <a:gd name="connsiteX0" fmla="*/ 0 w 10000"/>
              <a:gd name="connsiteY0" fmla="*/ 709 h 9969"/>
              <a:gd name="connsiteX1" fmla="*/ 10000 w 10000"/>
              <a:gd name="connsiteY1" fmla="*/ 709 h 9969"/>
              <a:gd name="connsiteX2" fmla="*/ 10000 w 10000"/>
              <a:gd name="connsiteY2" fmla="*/ 8631 h 9969"/>
              <a:gd name="connsiteX3" fmla="*/ 5076 w 10000"/>
              <a:gd name="connsiteY3" fmla="*/ 9966 h 9969"/>
              <a:gd name="connsiteX4" fmla="*/ 0 w 10000"/>
              <a:gd name="connsiteY4" fmla="*/ 8631 h 9969"/>
              <a:gd name="connsiteX5" fmla="*/ 0 w 10000"/>
              <a:gd name="connsiteY5" fmla="*/ 709 h 9969"/>
              <a:gd name="connsiteX0" fmla="*/ 10000 w 10000"/>
              <a:gd name="connsiteY0" fmla="*/ 709 h 9969"/>
              <a:gd name="connsiteX1" fmla="*/ 5000 w 10000"/>
              <a:gd name="connsiteY1" fmla="*/ 1720 h 9969"/>
              <a:gd name="connsiteX2" fmla="*/ 0 w 10000"/>
              <a:gd name="connsiteY2" fmla="*/ 709 h 9969"/>
              <a:gd name="connsiteX0" fmla="*/ 5481 w 10000"/>
              <a:gd name="connsiteY0" fmla="*/ 59 h 9969"/>
              <a:gd name="connsiteX1" fmla="*/ 10000 w 10000"/>
              <a:gd name="connsiteY1" fmla="*/ 709 h 9969"/>
              <a:gd name="connsiteX2" fmla="*/ 10000 w 10000"/>
              <a:gd name="connsiteY2" fmla="*/ 8631 h 9969"/>
              <a:gd name="connsiteX3" fmla="*/ 5000 w 10000"/>
              <a:gd name="connsiteY3" fmla="*/ 9969 h 9969"/>
              <a:gd name="connsiteX4" fmla="*/ 0 w 10000"/>
              <a:gd name="connsiteY4" fmla="*/ 8631 h 9969"/>
              <a:gd name="connsiteX5" fmla="*/ 1587 w 10000"/>
              <a:gd name="connsiteY5" fmla="*/ 1181 h 9969"/>
              <a:gd name="connsiteX0" fmla="*/ 97 w 10097"/>
              <a:gd name="connsiteY0" fmla="*/ 711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173 w 10097"/>
              <a:gd name="connsiteY3" fmla="*/ 9997 h 10000"/>
              <a:gd name="connsiteX4" fmla="*/ 97 w 10097"/>
              <a:gd name="connsiteY4" fmla="*/ 8658 h 10000"/>
              <a:gd name="connsiteX5" fmla="*/ 97 w 10097"/>
              <a:gd name="connsiteY5" fmla="*/ 711 h 10000"/>
              <a:gd name="connsiteX0" fmla="*/ 10097 w 10097"/>
              <a:gd name="connsiteY0" fmla="*/ 711 h 10000"/>
              <a:gd name="connsiteX1" fmla="*/ 5097 w 10097"/>
              <a:gd name="connsiteY1" fmla="*/ 1725 h 10000"/>
              <a:gd name="connsiteX2" fmla="*/ 97 w 10097"/>
              <a:gd name="connsiteY2" fmla="*/ 711 h 10000"/>
              <a:gd name="connsiteX0" fmla="*/ 5578 w 10097"/>
              <a:gd name="connsiteY0" fmla="*/ 59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097 w 10097"/>
              <a:gd name="connsiteY3" fmla="*/ 10000 h 10000"/>
              <a:gd name="connsiteX4" fmla="*/ 97 w 10097"/>
              <a:gd name="connsiteY4" fmla="*/ 8658 h 10000"/>
              <a:gd name="connsiteX5" fmla="*/ 0 w 10097"/>
              <a:gd name="connsiteY5" fmla="*/ 1185 h 10000"/>
              <a:gd name="connsiteX0" fmla="*/ 97 w 10097"/>
              <a:gd name="connsiteY0" fmla="*/ 711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173 w 10097"/>
              <a:gd name="connsiteY3" fmla="*/ 9997 h 10000"/>
              <a:gd name="connsiteX4" fmla="*/ 97 w 10097"/>
              <a:gd name="connsiteY4" fmla="*/ 8658 h 10000"/>
              <a:gd name="connsiteX5" fmla="*/ 97 w 10097"/>
              <a:gd name="connsiteY5" fmla="*/ 711 h 10000"/>
              <a:gd name="connsiteX0" fmla="*/ 10097 w 10097"/>
              <a:gd name="connsiteY0" fmla="*/ 711 h 10000"/>
              <a:gd name="connsiteX1" fmla="*/ 5097 w 10097"/>
              <a:gd name="connsiteY1" fmla="*/ 1725 h 10000"/>
              <a:gd name="connsiteX2" fmla="*/ 97 w 10097"/>
              <a:gd name="connsiteY2" fmla="*/ 711 h 10000"/>
              <a:gd name="connsiteX0" fmla="*/ 5578 w 10097"/>
              <a:gd name="connsiteY0" fmla="*/ 59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097 w 10097"/>
              <a:gd name="connsiteY3" fmla="*/ 10000 h 10000"/>
              <a:gd name="connsiteX4" fmla="*/ 97 w 10097"/>
              <a:gd name="connsiteY4" fmla="*/ 8658 h 10000"/>
              <a:gd name="connsiteX5" fmla="*/ 0 w 10097"/>
              <a:gd name="connsiteY5" fmla="*/ 1185 h 10000"/>
              <a:gd name="connsiteX6" fmla="*/ 5578 w 10097"/>
              <a:gd name="connsiteY6" fmla="*/ 59 h 10000"/>
              <a:gd name="connsiteX0" fmla="*/ 97 w 10097"/>
              <a:gd name="connsiteY0" fmla="*/ 711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173 w 10097"/>
              <a:gd name="connsiteY3" fmla="*/ 9997 h 10000"/>
              <a:gd name="connsiteX4" fmla="*/ 97 w 10097"/>
              <a:gd name="connsiteY4" fmla="*/ 8658 h 10000"/>
              <a:gd name="connsiteX5" fmla="*/ 97 w 10097"/>
              <a:gd name="connsiteY5" fmla="*/ 711 h 10000"/>
              <a:gd name="connsiteX0" fmla="*/ 10097 w 10097"/>
              <a:gd name="connsiteY0" fmla="*/ 711 h 10000"/>
              <a:gd name="connsiteX1" fmla="*/ 5097 w 10097"/>
              <a:gd name="connsiteY1" fmla="*/ 1725 h 10000"/>
              <a:gd name="connsiteX2" fmla="*/ 97 w 10097"/>
              <a:gd name="connsiteY2" fmla="*/ 711 h 10000"/>
              <a:gd name="connsiteX0" fmla="*/ 5578 w 10097"/>
              <a:gd name="connsiteY0" fmla="*/ 59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097 w 10097"/>
              <a:gd name="connsiteY3" fmla="*/ 10000 h 10000"/>
              <a:gd name="connsiteX4" fmla="*/ 97 w 10097"/>
              <a:gd name="connsiteY4" fmla="*/ 8658 h 10000"/>
              <a:gd name="connsiteX5" fmla="*/ 0 w 10097"/>
              <a:gd name="connsiteY5" fmla="*/ 1185 h 10000"/>
              <a:gd name="connsiteX6" fmla="*/ 2287 w 10097"/>
              <a:gd name="connsiteY6" fmla="*/ 33 h 10000"/>
              <a:gd name="connsiteX7" fmla="*/ 5578 w 10097"/>
              <a:gd name="connsiteY7" fmla="*/ 59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097" h="10000" stroke="0" extrusionOk="0">
                <a:moveTo>
                  <a:pt x="97" y="711"/>
                </a:moveTo>
                <a:cubicBezTo>
                  <a:pt x="1764" y="-614"/>
                  <a:pt x="8430" y="-614"/>
                  <a:pt x="10097" y="711"/>
                </a:cubicBezTo>
                <a:lnTo>
                  <a:pt x="10097" y="8658"/>
                </a:lnTo>
                <a:cubicBezTo>
                  <a:pt x="9276" y="10121"/>
                  <a:pt x="6840" y="9997"/>
                  <a:pt x="5173" y="9997"/>
                </a:cubicBezTo>
                <a:cubicBezTo>
                  <a:pt x="3506" y="9997"/>
                  <a:pt x="943" y="10121"/>
                  <a:pt x="97" y="8658"/>
                </a:cubicBezTo>
                <a:lnTo>
                  <a:pt x="97" y="711"/>
                </a:lnTo>
                <a:close/>
              </a:path>
              <a:path w="10097" h="10000" fill="none" extrusionOk="0">
                <a:moveTo>
                  <a:pt x="10097" y="711"/>
                </a:moveTo>
                <a:cubicBezTo>
                  <a:pt x="10097" y="1809"/>
                  <a:pt x="7858" y="1725"/>
                  <a:pt x="5097" y="1725"/>
                </a:cubicBezTo>
                <a:cubicBezTo>
                  <a:pt x="2336" y="1725"/>
                  <a:pt x="97" y="1809"/>
                  <a:pt x="97" y="711"/>
                </a:cubicBezTo>
              </a:path>
              <a:path w="10097" h="10000" fill="none">
                <a:moveTo>
                  <a:pt x="5578" y="59"/>
                </a:moveTo>
                <a:cubicBezTo>
                  <a:pt x="6960" y="136"/>
                  <a:pt x="10097" y="-387"/>
                  <a:pt x="10097" y="711"/>
                </a:cubicBezTo>
                <a:lnTo>
                  <a:pt x="10097" y="8658"/>
                </a:lnTo>
                <a:cubicBezTo>
                  <a:pt x="10097" y="9755"/>
                  <a:pt x="7858" y="10000"/>
                  <a:pt x="5097" y="10000"/>
                </a:cubicBezTo>
                <a:cubicBezTo>
                  <a:pt x="2336" y="10000"/>
                  <a:pt x="97" y="9755"/>
                  <a:pt x="97" y="8658"/>
                </a:cubicBezTo>
                <a:cubicBezTo>
                  <a:pt x="97" y="6009"/>
                  <a:pt x="0" y="1185"/>
                  <a:pt x="0" y="1185"/>
                </a:cubicBezTo>
                <a:cubicBezTo>
                  <a:pt x="1163" y="968"/>
                  <a:pt x="1124" y="250"/>
                  <a:pt x="2287" y="33"/>
                </a:cubicBezTo>
                <a:lnTo>
                  <a:pt x="5578" y="59"/>
                </a:lnTo>
                <a:close/>
              </a:path>
            </a:pathLst>
          </a:custGeom>
          <a:solidFill>
            <a:schemeClr val="tx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se zakulaceným rohem na stejné straně 4"/>
          <p:cNvSpPr/>
          <p:nvPr/>
        </p:nvSpPr>
        <p:spPr>
          <a:xfrm rot="10800000">
            <a:off x="1619672" y="3226056"/>
            <a:ext cx="5760640" cy="2867240"/>
          </a:xfrm>
          <a:custGeom>
            <a:avLst/>
            <a:gdLst>
              <a:gd name="connsiteX0" fmla="*/ 541468 w 5904656"/>
              <a:gd name="connsiteY0" fmla="*/ 0 h 3248744"/>
              <a:gd name="connsiteX1" fmla="*/ 5363188 w 5904656"/>
              <a:gd name="connsiteY1" fmla="*/ 0 h 3248744"/>
              <a:gd name="connsiteX2" fmla="*/ 5904656 w 5904656"/>
              <a:gd name="connsiteY2" fmla="*/ 541468 h 3248744"/>
              <a:gd name="connsiteX3" fmla="*/ 5904656 w 5904656"/>
              <a:gd name="connsiteY3" fmla="*/ 3248744 h 3248744"/>
              <a:gd name="connsiteX4" fmla="*/ 5904656 w 5904656"/>
              <a:gd name="connsiteY4" fmla="*/ 3248744 h 3248744"/>
              <a:gd name="connsiteX5" fmla="*/ 0 w 5904656"/>
              <a:gd name="connsiteY5" fmla="*/ 3248744 h 3248744"/>
              <a:gd name="connsiteX6" fmla="*/ 0 w 5904656"/>
              <a:gd name="connsiteY6" fmla="*/ 3248744 h 3248744"/>
              <a:gd name="connsiteX7" fmla="*/ 0 w 5904656"/>
              <a:gd name="connsiteY7" fmla="*/ 541468 h 3248744"/>
              <a:gd name="connsiteX8" fmla="*/ 541468 w 5904656"/>
              <a:gd name="connsiteY8" fmla="*/ 0 h 3248744"/>
              <a:gd name="connsiteX0" fmla="*/ 430631 w 5904656"/>
              <a:gd name="connsiteY0" fmla="*/ 0 h 3248744"/>
              <a:gd name="connsiteX1" fmla="*/ 5363188 w 5904656"/>
              <a:gd name="connsiteY1" fmla="*/ 0 h 3248744"/>
              <a:gd name="connsiteX2" fmla="*/ 5904656 w 5904656"/>
              <a:gd name="connsiteY2" fmla="*/ 541468 h 3248744"/>
              <a:gd name="connsiteX3" fmla="*/ 5904656 w 5904656"/>
              <a:gd name="connsiteY3" fmla="*/ 3248744 h 3248744"/>
              <a:gd name="connsiteX4" fmla="*/ 5904656 w 5904656"/>
              <a:gd name="connsiteY4" fmla="*/ 3248744 h 3248744"/>
              <a:gd name="connsiteX5" fmla="*/ 0 w 5904656"/>
              <a:gd name="connsiteY5" fmla="*/ 3248744 h 3248744"/>
              <a:gd name="connsiteX6" fmla="*/ 0 w 5904656"/>
              <a:gd name="connsiteY6" fmla="*/ 3248744 h 3248744"/>
              <a:gd name="connsiteX7" fmla="*/ 0 w 5904656"/>
              <a:gd name="connsiteY7" fmla="*/ 541468 h 3248744"/>
              <a:gd name="connsiteX8" fmla="*/ 430631 w 5904656"/>
              <a:gd name="connsiteY8" fmla="*/ 0 h 3248744"/>
              <a:gd name="connsiteX0" fmla="*/ 430631 w 5904656"/>
              <a:gd name="connsiteY0" fmla="*/ 0 h 3248744"/>
              <a:gd name="connsiteX1" fmla="*/ 5418606 w 5904656"/>
              <a:gd name="connsiteY1" fmla="*/ 0 h 3248744"/>
              <a:gd name="connsiteX2" fmla="*/ 5904656 w 5904656"/>
              <a:gd name="connsiteY2" fmla="*/ 541468 h 3248744"/>
              <a:gd name="connsiteX3" fmla="*/ 5904656 w 5904656"/>
              <a:gd name="connsiteY3" fmla="*/ 3248744 h 3248744"/>
              <a:gd name="connsiteX4" fmla="*/ 5904656 w 5904656"/>
              <a:gd name="connsiteY4" fmla="*/ 3248744 h 3248744"/>
              <a:gd name="connsiteX5" fmla="*/ 0 w 5904656"/>
              <a:gd name="connsiteY5" fmla="*/ 3248744 h 3248744"/>
              <a:gd name="connsiteX6" fmla="*/ 0 w 5904656"/>
              <a:gd name="connsiteY6" fmla="*/ 3248744 h 3248744"/>
              <a:gd name="connsiteX7" fmla="*/ 0 w 5904656"/>
              <a:gd name="connsiteY7" fmla="*/ 541468 h 3248744"/>
              <a:gd name="connsiteX8" fmla="*/ 430631 w 5904656"/>
              <a:gd name="connsiteY8" fmla="*/ 0 h 32487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4656" h="3248744">
                <a:moveTo>
                  <a:pt x="430631" y="0"/>
                </a:moveTo>
                <a:lnTo>
                  <a:pt x="5418606" y="0"/>
                </a:lnTo>
                <a:cubicBezTo>
                  <a:pt x="5717651" y="0"/>
                  <a:pt x="5904656" y="242423"/>
                  <a:pt x="5904656" y="541468"/>
                </a:cubicBezTo>
                <a:lnTo>
                  <a:pt x="5904656" y="3248744"/>
                </a:lnTo>
                <a:lnTo>
                  <a:pt x="5904656" y="3248744"/>
                </a:lnTo>
                <a:lnTo>
                  <a:pt x="0" y="3248744"/>
                </a:lnTo>
                <a:lnTo>
                  <a:pt x="0" y="3248744"/>
                </a:lnTo>
                <a:lnTo>
                  <a:pt x="0" y="541468"/>
                </a:lnTo>
                <a:cubicBezTo>
                  <a:pt x="0" y="242423"/>
                  <a:pt x="131586" y="0"/>
                  <a:pt x="430631" y="0"/>
                </a:cubicBez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2322189" y="1891464"/>
            <a:ext cx="0" cy="114393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6607543" y="1891464"/>
            <a:ext cx="0" cy="114393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339752" y="1916832"/>
            <a:ext cx="1738730" cy="640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4139952" y="1891464"/>
            <a:ext cx="2467592" cy="2536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1" name="Ovál 30"/>
          <p:cNvSpPr/>
          <p:nvPr/>
        </p:nvSpPr>
        <p:spPr>
          <a:xfrm>
            <a:off x="2051720" y="3284984"/>
            <a:ext cx="360040" cy="360040"/>
          </a:xfrm>
          <a:prstGeom prst="ellipse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6444208" y="3429000"/>
            <a:ext cx="360040" cy="360040"/>
          </a:xfrm>
          <a:prstGeom prst="ellipse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+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2699792" y="3356992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H</a:t>
            </a:r>
            <a:r>
              <a:rPr lang="cs-CZ" baseline="30000" dirty="0" smtClean="0">
                <a:sym typeface="Symbol"/>
              </a:rPr>
              <a:t>+</a:t>
            </a:r>
            <a:r>
              <a:rPr lang="cs-CZ" dirty="0" smtClean="0">
                <a:sym typeface="Symbol"/>
              </a:rPr>
              <a:t> + 2e</a:t>
            </a:r>
            <a:r>
              <a:rPr lang="cs-CZ" sz="2400" baseline="30000" dirty="0" smtClean="0">
                <a:sym typeface="Symbol"/>
              </a:rPr>
              <a:t>-</a:t>
            </a:r>
            <a:r>
              <a:rPr lang="cs-CZ" dirty="0" smtClean="0">
                <a:sym typeface="Symbol"/>
              </a:rPr>
              <a:t></a:t>
            </a:r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endParaRPr lang="cs-CZ" baseline="30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627784" y="620688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Elektrolýza roztoku </a:t>
            </a:r>
            <a:r>
              <a:rPr lang="cs-CZ" sz="2800" dirty="0" err="1" smtClean="0">
                <a:solidFill>
                  <a:srgbClr val="C00000"/>
                </a:solidFill>
              </a:rPr>
              <a:t>NaCl</a:t>
            </a:r>
            <a:endParaRPr lang="cs-CZ" sz="2800" dirty="0">
              <a:solidFill>
                <a:srgbClr val="C00000"/>
              </a:solidFill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4067944" y="1628800"/>
            <a:ext cx="72008" cy="576064"/>
            <a:chOff x="4067944" y="1628800"/>
            <a:chExt cx="72008" cy="576064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4067944" y="1772816"/>
              <a:ext cx="0" cy="288032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4139952" y="1628800"/>
              <a:ext cx="0" cy="57606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3" name="Skupina 42"/>
          <p:cNvGrpSpPr/>
          <p:nvPr/>
        </p:nvGrpSpPr>
        <p:grpSpPr>
          <a:xfrm>
            <a:off x="3059832" y="4941168"/>
            <a:ext cx="720080" cy="576064"/>
            <a:chOff x="7020272" y="476672"/>
            <a:chExt cx="720080" cy="576064"/>
          </a:xfrm>
        </p:grpSpPr>
        <p:pic>
          <p:nvPicPr>
            <p:cNvPr id="44" name="Picture 4" descr="C:\Users\Monika\AppData\Local\Microsoft\Windows\Temporary Internet Files\Content.IE5\MT1GZWBP\MC900437065[1].png"/>
            <p:cNvPicPr>
              <a:picLocks noChangeAspect="1" noChangeArrowheads="1"/>
            </p:cNvPicPr>
            <p:nvPr/>
          </p:nvPicPr>
          <p:blipFill rotWithShape="1">
            <a:blip r:embed="rId2">
              <a:clrChange>
                <a:clrFrom>
                  <a:srgbClr val="000000">
                    <a:alpha val="20784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FF00">
                  <a:tint val="45000"/>
                  <a:satMod val="400000"/>
                </a:srgbClr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3889" l="10000" r="90000">
                          <a14:backgroundMark x1="47778" y1="88889" x2="47778" y2="88889"/>
                          <a14:backgroundMark x1="66111" y1="90000" x2="66111" y2="90000"/>
                          <a14:backgroundMark x1="56111" y1="88333" x2="56111" y2="88333"/>
                          <a14:backgroundMark x1="35556" y1="82778" x2="53333" y2="86111"/>
                          <a14:backgroundMark x1="62778" y1="86111" x2="62778" y2="86111"/>
                        </a14:backgroundRemoval>
                      </a14:imgEffect>
                      <a14:imgEffect>
                        <a14:colorTemperature colorTemp="88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248" t="8810" r="9752" b="15029"/>
            <a:stretch/>
          </p:blipFill>
          <p:spPr bwMode="auto">
            <a:xfrm>
              <a:off x="7092280" y="476672"/>
              <a:ext cx="600319" cy="576064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5" name="Obdélník 44"/>
            <p:cNvSpPr/>
            <p:nvPr/>
          </p:nvSpPr>
          <p:spPr>
            <a:xfrm>
              <a:off x="7020272" y="548680"/>
              <a:ext cx="720080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cs-CZ" dirty="0" smtClean="0"/>
                <a:t>Na</a:t>
              </a:r>
              <a:r>
                <a:rPr lang="cs-CZ" baseline="30000" dirty="0" smtClean="0"/>
                <a:t>+</a:t>
              </a:r>
              <a:endParaRPr lang="cs-CZ" dirty="0"/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4788024" y="3933056"/>
            <a:ext cx="936104" cy="720080"/>
            <a:chOff x="7020272" y="476672"/>
            <a:chExt cx="720080" cy="576064"/>
          </a:xfrm>
        </p:grpSpPr>
        <p:pic>
          <p:nvPicPr>
            <p:cNvPr id="50" name="Picture 4" descr="C:\Users\Monika\AppData\Local\Microsoft\Windows\Temporary Internet Files\Content.IE5\MT1GZWBP\MC900437065[1].png"/>
            <p:cNvPicPr>
              <a:picLocks noChangeAspect="1" noChangeArrowheads="1"/>
            </p:cNvPicPr>
            <p:nvPr/>
          </p:nvPicPr>
          <p:blipFill rotWithShape="1">
            <a:blip r:embed="rId2">
              <a:clrChange>
                <a:clrFrom>
                  <a:srgbClr val="000000">
                    <a:alpha val="20784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3889" l="10000" r="90000">
                          <a14:backgroundMark x1="47778" y1="88889" x2="47778" y2="88889"/>
                          <a14:backgroundMark x1="66111" y1="90000" x2="66111" y2="90000"/>
                          <a14:backgroundMark x1="56111" y1="88333" x2="56111" y2="88333"/>
                          <a14:backgroundMark x1="35556" y1="82778" x2="53333" y2="86111"/>
                          <a14:backgroundMark x1="62778" y1="86111" x2="62778" y2="86111"/>
                        </a14:backgroundRemoval>
                      </a14:imgEffect>
                      <a14:imgEffect>
                        <a14:colorTemperature colorTemp="88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248" t="8810" r="9752" b="15029"/>
            <a:stretch/>
          </p:blipFill>
          <p:spPr bwMode="auto">
            <a:xfrm>
              <a:off x="7092280" y="476672"/>
              <a:ext cx="600319" cy="576064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1" name="Obdélník 50"/>
            <p:cNvSpPr/>
            <p:nvPr/>
          </p:nvSpPr>
          <p:spPr>
            <a:xfrm>
              <a:off x="7020272" y="548680"/>
              <a:ext cx="720080" cy="42209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cs-CZ" dirty="0" smtClean="0"/>
                <a:t>Cl</a:t>
              </a:r>
              <a:r>
                <a:rPr lang="cs-CZ" baseline="30000" dirty="0" smtClean="0"/>
                <a:t>-</a:t>
              </a:r>
              <a:endParaRPr lang="cs-CZ" dirty="0"/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5004048" y="4797152"/>
            <a:ext cx="936000" cy="792088"/>
            <a:chOff x="7020272" y="476672"/>
            <a:chExt cx="720080" cy="576064"/>
          </a:xfrm>
        </p:grpSpPr>
        <p:pic>
          <p:nvPicPr>
            <p:cNvPr id="53" name="Picture 4" descr="C:\Users\Monika\AppData\Local\Microsoft\Windows\Temporary Internet Files\Content.IE5\MT1GZWBP\MC900437065[1].png"/>
            <p:cNvPicPr>
              <a:picLocks noChangeAspect="1" noChangeArrowheads="1"/>
            </p:cNvPicPr>
            <p:nvPr/>
          </p:nvPicPr>
          <p:blipFill rotWithShape="1">
            <a:blip r:embed="rId2">
              <a:clrChange>
                <a:clrFrom>
                  <a:srgbClr val="000000">
                    <a:alpha val="20784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3889" l="10000" r="90000">
                          <a14:backgroundMark x1="47778" y1="88889" x2="47778" y2="88889"/>
                          <a14:backgroundMark x1="66111" y1="90000" x2="66111" y2="90000"/>
                          <a14:backgroundMark x1="56111" y1="88333" x2="56111" y2="88333"/>
                          <a14:backgroundMark x1="35556" y1="82778" x2="53333" y2="86111"/>
                          <a14:backgroundMark x1="62778" y1="86111" x2="62778" y2="86111"/>
                        </a14:backgroundRemoval>
                      </a14:imgEffect>
                      <a14:imgEffect>
                        <a14:colorTemperature colorTemp="88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248" t="8810" r="9752" b="15029"/>
            <a:stretch/>
          </p:blipFill>
          <p:spPr bwMode="auto">
            <a:xfrm>
              <a:off x="7092280" y="476672"/>
              <a:ext cx="600319" cy="576064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4" name="Obdélník 53"/>
            <p:cNvSpPr/>
            <p:nvPr/>
          </p:nvSpPr>
          <p:spPr>
            <a:xfrm>
              <a:off x="7020272" y="548680"/>
              <a:ext cx="720080" cy="26860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cs-CZ" dirty="0" smtClean="0"/>
                <a:t>OH</a:t>
              </a:r>
              <a:r>
                <a:rPr lang="cs-CZ" baseline="30000" dirty="0" smtClean="0"/>
                <a:t>-</a:t>
              </a:r>
              <a:endParaRPr lang="cs-CZ" dirty="0"/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3491880" y="3933056"/>
            <a:ext cx="720080" cy="504056"/>
            <a:chOff x="7020272" y="476672"/>
            <a:chExt cx="720080" cy="576064"/>
          </a:xfrm>
        </p:grpSpPr>
        <p:pic>
          <p:nvPicPr>
            <p:cNvPr id="57" name="Picture 4" descr="C:\Users\Monika\AppData\Local\Microsoft\Windows\Temporary Internet Files\Content.IE5\MT1GZWBP\MC900437065[1].png"/>
            <p:cNvPicPr>
              <a:picLocks noChangeAspect="1" noChangeArrowheads="1"/>
            </p:cNvPicPr>
            <p:nvPr/>
          </p:nvPicPr>
          <p:blipFill rotWithShape="1">
            <a:blip r:embed="rId2">
              <a:clrChange>
                <a:clrFrom>
                  <a:srgbClr val="000000">
                    <a:alpha val="20784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schemeClr val="accent4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3889" l="10000" r="90000">
                          <a14:backgroundMark x1="47778" y1="88889" x2="47778" y2="88889"/>
                          <a14:backgroundMark x1="66111" y1="90000" x2="66111" y2="90000"/>
                          <a14:backgroundMark x1="56111" y1="88333" x2="56111" y2="88333"/>
                          <a14:backgroundMark x1="35556" y1="82778" x2="53333" y2="86111"/>
                          <a14:backgroundMark x1="62778" y1="86111" x2="62778" y2="86111"/>
                        </a14:backgroundRemoval>
                      </a14:imgEffect>
                      <a14:imgEffect>
                        <a14:colorTemperature colorTemp="88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248" t="8810" r="9752" b="15029"/>
            <a:stretch/>
          </p:blipFill>
          <p:spPr bwMode="auto">
            <a:xfrm>
              <a:off x="7092280" y="476672"/>
              <a:ext cx="600319" cy="576064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8" name="Obdélník 57"/>
            <p:cNvSpPr/>
            <p:nvPr/>
          </p:nvSpPr>
          <p:spPr>
            <a:xfrm>
              <a:off x="7020272" y="548680"/>
              <a:ext cx="720080" cy="36933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cs-CZ" dirty="0" smtClean="0"/>
                <a:t>H</a:t>
              </a:r>
              <a:r>
                <a:rPr lang="cs-CZ" baseline="30000" dirty="0" smtClean="0"/>
                <a:t>+</a:t>
              </a:r>
              <a:endParaRPr lang="cs-CZ" dirty="0"/>
            </a:p>
          </p:txBody>
        </p:sp>
      </p:grpSp>
      <p:sp>
        <p:nvSpPr>
          <p:cNvPr id="59" name="TextovéPole 58"/>
          <p:cNvSpPr txBox="1"/>
          <p:nvPr/>
        </p:nvSpPr>
        <p:spPr>
          <a:xfrm>
            <a:off x="3563888" y="616530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Na</a:t>
            </a:r>
            <a:r>
              <a:rPr lang="cs-CZ" baseline="30000" dirty="0" smtClean="0">
                <a:sym typeface="Symbol"/>
              </a:rPr>
              <a:t>+</a:t>
            </a:r>
            <a:r>
              <a:rPr lang="cs-CZ" dirty="0" smtClean="0">
                <a:sym typeface="Symbol"/>
              </a:rPr>
              <a:t> + OH</a:t>
            </a:r>
            <a:r>
              <a:rPr lang="cs-CZ" sz="2400" baseline="30000" dirty="0" smtClean="0">
                <a:sym typeface="Symbol"/>
              </a:rPr>
              <a:t>-</a:t>
            </a:r>
            <a:r>
              <a:rPr lang="cs-CZ" dirty="0" smtClean="0">
                <a:sym typeface="Symbol"/>
              </a:rPr>
              <a:t>Na O</a:t>
            </a:r>
            <a:r>
              <a:rPr lang="cs-CZ" dirty="0" smtClean="0"/>
              <a:t>H</a:t>
            </a:r>
            <a:endParaRPr lang="cs-CZ" baseline="30000" dirty="0"/>
          </a:p>
        </p:txBody>
      </p:sp>
      <p:sp>
        <p:nvSpPr>
          <p:cNvPr id="19" name="Obdélník 18"/>
          <p:cNvSpPr/>
          <p:nvPr/>
        </p:nvSpPr>
        <p:spPr>
          <a:xfrm>
            <a:off x="4644008" y="3356992"/>
            <a:ext cx="15856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2 Cl</a:t>
            </a:r>
            <a:r>
              <a:rPr lang="cs-CZ" baseline="30000" dirty="0" smtClean="0"/>
              <a:t>- </a:t>
            </a:r>
            <a:r>
              <a:rPr lang="cs-CZ" dirty="0" smtClean="0"/>
              <a:t>- 2e</a:t>
            </a:r>
            <a:r>
              <a:rPr lang="cs-CZ" baseline="30000" dirty="0" smtClean="0"/>
              <a:t>- </a:t>
            </a:r>
            <a:r>
              <a:rPr lang="cs-CZ" dirty="0" smtClean="0">
                <a:sym typeface="Symbol"/>
              </a:rPr>
              <a:t> Cl</a:t>
            </a:r>
            <a:r>
              <a:rPr lang="cs-CZ" baseline="-25000" dirty="0" smtClean="0">
                <a:sym typeface="Symbol"/>
              </a:rPr>
              <a:t>2</a:t>
            </a:r>
            <a:endParaRPr lang="cs-CZ" baseline="-25000" dirty="0" smtClean="0"/>
          </a:p>
        </p:txBody>
      </p:sp>
    </p:spTree>
    <p:extLst>
      <p:ext uri="{BB962C8B-B14F-4D97-AF65-F5344CB8AC3E}">
        <p14:creationId xmlns:p14="http://schemas.microsoft.com/office/powerpoint/2010/main" val="841900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6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1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1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4.81481E-6 L -0.11805 -0.0051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03" y="-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3.9778E-6 L 0.13003 0.00024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49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0 L 0.07083 0 " pathEditMode="relative" rAng="0" ptsTypes="AA">
                                      <p:cBhvr>
                                        <p:cTn id="7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07407E-6 L -0.09063 0.00532 " pathEditMode="relative" rAng="0" ptsTypes="AA">
                                      <p:cBhvr>
                                        <p:cTn id="77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31" y="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31" grpId="0"/>
      <p:bldP spid="33" grpId="0"/>
      <p:bldP spid="40" grpId="0"/>
      <p:bldP spid="59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16182" y="279616"/>
            <a:ext cx="756084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Elektrolýza </a:t>
            </a:r>
            <a:r>
              <a:rPr lang="cs-CZ" sz="2000" b="1" dirty="0" smtClean="0">
                <a:solidFill>
                  <a:srgbClr val="C00000"/>
                </a:solidFill>
              </a:rPr>
              <a:t>taveniny</a:t>
            </a:r>
            <a:r>
              <a:rPr lang="cs-CZ" sz="2000" b="1" dirty="0" smtClean="0">
                <a:solidFill>
                  <a:srgbClr val="C00000"/>
                </a:solidFill>
              </a:rPr>
              <a:t> kuchyňské soli</a:t>
            </a:r>
            <a:endParaRPr lang="cs-CZ" sz="2000" b="1" dirty="0" smtClean="0">
              <a:solidFill>
                <a:srgbClr val="C00000"/>
              </a:solidFill>
            </a:endParaRPr>
          </a:p>
          <a:p>
            <a:endParaRPr lang="cs-CZ" dirty="0" smtClean="0"/>
          </a:p>
          <a:p>
            <a:r>
              <a:rPr lang="cs-CZ" dirty="0" smtClean="0"/>
              <a:t>Elektrolyt chloridu </a:t>
            </a:r>
            <a:r>
              <a:rPr lang="cs-CZ" dirty="0" smtClean="0"/>
              <a:t>sodného </a:t>
            </a:r>
            <a:r>
              <a:rPr lang="cs-CZ" dirty="0" err="1" smtClean="0"/>
              <a:t>NaCl</a:t>
            </a:r>
            <a:r>
              <a:rPr lang="cs-CZ" dirty="0" smtClean="0"/>
              <a:t> (kuchyňská sůl), </a:t>
            </a:r>
            <a:endParaRPr lang="cs-CZ" dirty="0" smtClean="0"/>
          </a:p>
          <a:p>
            <a:pPr algn="ctr"/>
            <a:endParaRPr lang="cs-CZ" sz="2400" dirty="0" smtClean="0"/>
          </a:p>
          <a:p>
            <a:pPr algn="ctr"/>
            <a:r>
              <a:rPr lang="cs-CZ" sz="2400" dirty="0" err="1" smtClean="0"/>
              <a:t>NaCl</a:t>
            </a:r>
            <a:r>
              <a:rPr lang="cs-CZ" sz="2400" dirty="0" smtClean="0">
                <a:sym typeface="Symbol"/>
              </a:rPr>
              <a:t> </a:t>
            </a:r>
            <a:r>
              <a:rPr lang="cs-CZ" sz="2400" dirty="0" smtClean="0"/>
              <a:t>Na </a:t>
            </a:r>
            <a:r>
              <a:rPr lang="cs-CZ" sz="2400" baseline="30000" dirty="0" smtClean="0"/>
              <a:t>+</a:t>
            </a:r>
            <a:r>
              <a:rPr lang="cs-CZ" sz="2400" dirty="0" smtClean="0"/>
              <a:t>+ Cl</a:t>
            </a:r>
            <a:r>
              <a:rPr lang="cs-CZ" sz="2400" baseline="30000" dirty="0" smtClean="0"/>
              <a:t>−</a:t>
            </a:r>
            <a:r>
              <a:rPr lang="cs-CZ" sz="2400" dirty="0" smtClean="0"/>
              <a:t>. </a:t>
            </a:r>
          </a:p>
          <a:p>
            <a:endParaRPr lang="cs-CZ" dirty="0" smtClean="0"/>
          </a:p>
          <a:p>
            <a:r>
              <a:rPr lang="cs-CZ" dirty="0" smtClean="0"/>
              <a:t>Elektrické napětí mezi elektrodami usměrní pohyb Na+ k záporné elektrodě</a:t>
            </a:r>
            <a:r>
              <a:rPr lang="cs-CZ" dirty="0"/>
              <a:t>, </a:t>
            </a:r>
            <a:r>
              <a:rPr lang="cs-CZ" dirty="0" smtClean="0"/>
              <a:t>  na záporné </a:t>
            </a:r>
            <a:r>
              <a:rPr lang="cs-CZ" dirty="0"/>
              <a:t>elektrodě se vylučuje pevný sodík </a:t>
            </a:r>
          </a:p>
          <a:p>
            <a:r>
              <a:rPr lang="cs-CZ" dirty="0" smtClean="0"/>
              <a:t> </a:t>
            </a:r>
            <a:endParaRPr lang="cs-CZ" dirty="0" smtClean="0"/>
          </a:p>
          <a:p>
            <a:pPr algn="ctr"/>
            <a:r>
              <a:rPr lang="cs-CZ" sz="2400" dirty="0" smtClean="0"/>
              <a:t>  </a:t>
            </a:r>
            <a:r>
              <a:rPr lang="cs-CZ" sz="2400" dirty="0" smtClean="0"/>
              <a:t>2Na</a:t>
            </a:r>
            <a:r>
              <a:rPr lang="cs-CZ" sz="2400" baseline="30000" dirty="0" smtClean="0"/>
              <a:t>+ </a:t>
            </a:r>
            <a:r>
              <a:rPr lang="cs-CZ" sz="2400" dirty="0" smtClean="0"/>
              <a:t>+ 2e</a:t>
            </a:r>
            <a:r>
              <a:rPr lang="cs-CZ" sz="2400" baseline="30000" dirty="0" smtClean="0"/>
              <a:t>- </a:t>
            </a:r>
            <a:r>
              <a:rPr lang="cs-CZ" sz="2400" dirty="0" smtClean="0">
                <a:sym typeface="Symbol"/>
              </a:rPr>
              <a:t>2Na</a:t>
            </a:r>
            <a:endParaRPr lang="cs-CZ" sz="2400" baseline="-25000" dirty="0" smtClean="0"/>
          </a:p>
          <a:p>
            <a:r>
              <a:rPr lang="cs-CZ" dirty="0" smtClean="0"/>
              <a:t>Záporné ionty Cl</a:t>
            </a:r>
            <a:r>
              <a:rPr lang="cs-CZ" baseline="30000" dirty="0" smtClean="0"/>
              <a:t>−</a:t>
            </a:r>
            <a:r>
              <a:rPr lang="cs-CZ" dirty="0" smtClean="0"/>
              <a:t> jsou přitahovány ke kladné elektrodě, které odevzdají svůj přebytečný elektron, a po dvou se sloučí do elektricky neutrální molekuly chloru Cl</a:t>
            </a:r>
            <a:r>
              <a:rPr lang="cs-CZ" baseline="-25000" dirty="0" smtClean="0"/>
              <a:t>2</a:t>
            </a:r>
            <a:r>
              <a:rPr lang="cs-CZ" sz="2400" dirty="0" smtClean="0"/>
              <a:t>.                          </a:t>
            </a:r>
          </a:p>
          <a:p>
            <a:pPr algn="ctr"/>
            <a:r>
              <a:rPr lang="cs-CZ" sz="2400" dirty="0" smtClean="0"/>
              <a:t>  2 Cl</a:t>
            </a:r>
            <a:r>
              <a:rPr lang="cs-CZ" sz="2400" baseline="30000" dirty="0" smtClean="0"/>
              <a:t>- </a:t>
            </a:r>
            <a:r>
              <a:rPr lang="cs-CZ" sz="2400" dirty="0"/>
              <a:t>-</a:t>
            </a:r>
            <a:r>
              <a:rPr lang="cs-CZ" sz="2400" dirty="0" smtClean="0"/>
              <a:t> 2e</a:t>
            </a:r>
            <a:r>
              <a:rPr lang="cs-CZ" sz="2400" baseline="30000" dirty="0" smtClean="0"/>
              <a:t>- </a:t>
            </a:r>
            <a:r>
              <a:rPr lang="cs-CZ" sz="2400" dirty="0" smtClean="0">
                <a:sym typeface="Symbol"/>
              </a:rPr>
              <a:t> Cl</a:t>
            </a:r>
            <a:r>
              <a:rPr lang="cs-CZ" sz="2400" baseline="-25000" dirty="0" smtClean="0">
                <a:sym typeface="Symbol"/>
              </a:rPr>
              <a:t>2</a:t>
            </a:r>
            <a:endParaRPr lang="cs-CZ" sz="2400" baseline="-25000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787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se zakulaceným rohem na stejné straně 1"/>
          <p:cNvSpPr/>
          <p:nvPr/>
        </p:nvSpPr>
        <p:spPr>
          <a:xfrm rot="10800000">
            <a:off x="1619672" y="3789040"/>
            <a:ext cx="5760640" cy="2287872"/>
          </a:xfrm>
          <a:prstGeom prst="round2SameRect">
            <a:avLst>
              <a:gd name="adj1" fmla="val 17015"/>
              <a:gd name="adj2" fmla="val 0"/>
            </a:avLst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Vývojový diagram: magnetický disk 3"/>
          <p:cNvSpPr/>
          <p:nvPr/>
        </p:nvSpPr>
        <p:spPr>
          <a:xfrm>
            <a:off x="2051720" y="3068960"/>
            <a:ext cx="567465" cy="2622738"/>
          </a:xfrm>
          <a:custGeom>
            <a:avLst/>
            <a:gdLst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3334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2518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2518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240 w 10000"/>
              <a:gd name="connsiteY1" fmla="*/ 70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967 h 9300"/>
              <a:gd name="connsiteX1" fmla="*/ 10000 w 10000"/>
              <a:gd name="connsiteY1" fmla="*/ 967 h 9300"/>
              <a:gd name="connsiteX2" fmla="*/ 10000 w 10000"/>
              <a:gd name="connsiteY2" fmla="*/ 7633 h 9300"/>
              <a:gd name="connsiteX3" fmla="*/ 5000 w 10000"/>
              <a:gd name="connsiteY3" fmla="*/ 9300 h 9300"/>
              <a:gd name="connsiteX4" fmla="*/ 0 w 10000"/>
              <a:gd name="connsiteY4" fmla="*/ 7633 h 9300"/>
              <a:gd name="connsiteX5" fmla="*/ 0 w 10000"/>
              <a:gd name="connsiteY5" fmla="*/ 967 h 9300"/>
              <a:gd name="connsiteX0" fmla="*/ 10000 w 10000"/>
              <a:gd name="connsiteY0" fmla="*/ 967 h 9300"/>
              <a:gd name="connsiteX1" fmla="*/ 5000 w 10000"/>
              <a:gd name="connsiteY1" fmla="*/ 1818 h 9300"/>
              <a:gd name="connsiteX2" fmla="*/ 0 w 10000"/>
              <a:gd name="connsiteY2" fmla="*/ 967 h 9300"/>
              <a:gd name="connsiteX0" fmla="*/ 0 w 10000"/>
              <a:gd name="connsiteY0" fmla="*/ 967 h 9300"/>
              <a:gd name="connsiteX1" fmla="*/ 5240 w 10000"/>
              <a:gd name="connsiteY1" fmla="*/ 0 h 9300"/>
              <a:gd name="connsiteX2" fmla="*/ 10000 w 10000"/>
              <a:gd name="connsiteY2" fmla="*/ 967 h 9300"/>
              <a:gd name="connsiteX3" fmla="*/ 10000 w 10000"/>
              <a:gd name="connsiteY3" fmla="*/ 7633 h 9300"/>
              <a:gd name="connsiteX4" fmla="*/ 5000 w 10000"/>
              <a:gd name="connsiteY4" fmla="*/ 9300 h 9300"/>
              <a:gd name="connsiteX5" fmla="*/ 0 w 10000"/>
              <a:gd name="connsiteY5" fmla="*/ 7633 h 9300"/>
              <a:gd name="connsiteX6" fmla="*/ 0 w 10000"/>
              <a:gd name="connsiteY6" fmla="*/ 967 h 9300"/>
              <a:gd name="connsiteX0" fmla="*/ 0 w 10000"/>
              <a:gd name="connsiteY0" fmla="*/ 669 h 9629"/>
              <a:gd name="connsiteX1" fmla="*/ 10000 w 10000"/>
              <a:gd name="connsiteY1" fmla="*/ 669 h 9629"/>
              <a:gd name="connsiteX2" fmla="*/ 10000 w 10000"/>
              <a:gd name="connsiteY2" fmla="*/ 7837 h 9629"/>
              <a:gd name="connsiteX3" fmla="*/ 5000 w 10000"/>
              <a:gd name="connsiteY3" fmla="*/ 9629 h 9629"/>
              <a:gd name="connsiteX4" fmla="*/ 0 w 10000"/>
              <a:gd name="connsiteY4" fmla="*/ 7837 h 9629"/>
              <a:gd name="connsiteX5" fmla="*/ 0 w 10000"/>
              <a:gd name="connsiteY5" fmla="*/ 669 h 9629"/>
              <a:gd name="connsiteX0" fmla="*/ 10000 w 10000"/>
              <a:gd name="connsiteY0" fmla="*/ 669 h 9629"/>
              <a:gd name="connsiteX1" fmla="*/ 5000 w 10000"/>
              <a:gd name="connsiteY1" fmla="*/ 1584 h 9629"/>
              <a:gd name="connsiteX2" fmla="*/ 0 w 10000"/>
              <a:gd name="connsiteY2" fmla="*/ 669 h 9629"/>
              <a:gd name="connsiteX0" fmla="*/ 0 w 10000"/>
              <a:gd name="connsiteY0" fmla="*/ 669 h 9629"/>
              <a:gd name="connsiteX1" fmla="*/ 5481 w 10000"/>
              <a:gd name="connsiteY1" fmla="*/ 82 h 9629"/>
              <a:gd name="connsiteX2" fmla="*/ 10000 w 10000"/>
              <a:gd name="connsiteY2" fmla="*/ 669 h 9629"/>
              <a:gd name="connsiteX3" fmla="*/ 10000 w 10000"/>
              <a:gd name="connsiteY3" fmla="*/ 7837 h 9629"/>
              <a:gd name="connsiteX4" fmla="*/ 5000 w 10000"/>
              <a:gd name="connsiteY4" fmla="*/ 9629 h 9629"/>
              <a:gd name="connsiteX5" fmla="*/ 0 w 10000"/>
              <a:gd name="connsiteY5" fmla="*/ 7837 h 9629"/>
              <a:gd name="connsiteX6" fmla="*/ 0 w 10000"/>
              <a:gd name="connsiteY6" fmla="*/ 669 h 9629"/>
              <a:gd name="connsiteX0" fmla="*/ 0 w 10000"/>
              <a:gd name="connsiteY0" fmla="*/ 695 h 10000"/>
              <a:gd name="connsiteX1" fmla="*/ 10000 w 10000"/>
              <a:gd name="connsiteY1" fmla="*/ 695 h 10000"/>
              <a:gd name="connsiteX2" fmla="*/ 10000 w 10000"/>
              <a:gd name="connsiteY2" fmla="*/ 8139 h 10000"/>
              <a:gd name="connsiteX3" fmla="*/ 5000 w 10000"/>
              <a:gd name="connsiteY3" fmla="*/ 10000 h 10000"/>
              <a:gd name="connsiteX4" fmla="*/ 0 w 10000"/>
              <a:gd name="connsiteY4" fmla="*/ 8139 h 10000"/>
              <a:gd name="connsiteX5" fmla="*/ 0 w 10000"/>
              <a:gd name="connsiteY5" fmla="*/ 695 h 10000"/>
              <a:gd name="connsiteX0" fmla="*/ 10000 w 10000"/>
              <a:gd name="connsiteY0" fmla="*/ 695 h 10000"/>
              <a:gd name="connsiteX1" fmla="*/ 5000 w 10000"/>
              <a:gd name="connsiteY1" fmla="*/ 1645 h 10000"/>
              <a:gd name="connsiteX2" fmla="*/ 0 w 10000"/>
              <a:gd name="connsiteY2" fmla="*/ 695 h 10000"/>
              <a:gd name="connsiteX0" fmla="*/ 0 w 10000"/>
              <a:gd name="connsiteY0" fmla="*/ 695 h 10000"/>
              <a:gd name="connsiteX1" fmla="*/ 5481 w 10000"/>
              <a:gd name="connsiteY1" fmla="*/ 85 h 10000"/>
              <a:gd name="connsiteX2" fmla="*/ 10000 w 10000"/>
              <a:gd name="connsiteY2" fmla="*/ 695 h 10000"/>
              <a:gd name="connsiteX3" fmla="*/ 10000 w 10000"/>
              <a:gd name="connsiteY3" fmla="*/ 8139 h 10000"/>
              <a:gd name="connsiteX4" fmla="*/ 5000 w 10000"/>
              <a:gd name="connsiteY4" fmla="*/ 9396 h 10000"/>
              <a:gd name="connsiteX5" fmla="*/ 0 w 10000"/>
              <a:gd name="connsiteY5" fmla="*/ 8139 h 10000"/>
              <a:gd name="connsiteX6" fmla="*/ 0 w 10000"/>
              <a:gd name="connsiteY6" fmla="*/ 695 h 10000"/>
              <a:gd name="connsiteX0" fmla="*/ 0 w 10000"/>
              <a:gd name="connsiteY0" fmla="*/ 695 h 9396"/>
              <a:gd name="connsiteX1" fmla="*/ 10000 w 10000"/>
              <a:gd name="connsiteY1" fmla="*/ 695 h 9396"/>
              <a:gd name="connsiteX2" fmla="*/ 10000 w 10000"/>
              <a:gd name="connsiteY2" fmla="*/ 8139 h 9396"/>
              <a:gd name="connsiteX3" fmla="*/ 0 w 10000"/>
              <a:gd name="connsiteY3" fmla="*/ 8139 h 9396"/>
              <a:gd name="connsiteX4" fmla="*/ 0 w 10000"/>
              <a:gd name="connsiteY4" fmla="*/ 695 h 9396"/>
              <a:gd name="connsiteX0" fmla="*/ 10000 w 10000"/>
              <a:gd name="connsiteY0" fmla="*/ 695 h 9396"/>
              <a:gd name="connsiteX1" fmla="*/ 5000 w 10000"/>
              <a:gd name="connsiteY1" fmla="*/ 1645 h 9396"/>
              <a:gd name="connsiteX2" fmla="*/ 0 w 10000"/>
              <a:gd name="connsiteY2" fmla="*/ 695 h 9396"/>
              <a:gd name="connsiteX0" fmla="*/ 0 w 10000"/>
              <a:gd name="connsiteY0" fmla="*/ 695 h 9396"/>
              <a:gd name="connsiteX1" fmla="*/ 5481 w 10000"/>
              <a:gd name="connsiteY1" fmla="*/ 85 h 9396"/>
              <a:gd name="connsiteX2" fmla="*/ 10000 w 10000"/>
              <a:gd name="connsiteY2" fmla="*/ 695 h 9396"/>
              <a:gd name="connsiteX3" fmla="*/ 10000 w 10000"/>
              <a:gd name="connsiteY3" fmla="*/ 8139 h 9396"/>
              <a:gd name="connsiteX4" fmla="*/ 5000 w 10000"/>
              <a:gd name="connsiteY4" fmla="*/ 9396 h 9396"/>
              <a:gd name="connsiteX5" fmla="*/ 0 w 10000"/>
              <a:gd name="connsiteY5" fmla="*/ 8139 h 9396"/>
              <a:gd name="connsiteX6" fmla="*/ 0 w 10000"/>
              <a:gd name="connsiteY6" fmla="*/ 695 h 9396"/>
              <a:gd name="connsiteX0" fmla="*/ 0 w 10000"/>
              <a:gd name="connsiteY0" fmla="*/ 740 h 10000"/>
              <a:gd name="connsiteX1" fmla="*/ 10000 w 10000"/>
              <a:gd name="connsiteY1" fmla="*/ 740 h 10000"/>
              <a:gd name="connsiteX2" fmla="*/ 10000 w 10000"/>
              <a:gd name="connsiteY2" fmla="*/ 8662 h 10000"/>
              <a:gd name="connsiteX3" fmla="*/ 5076 w 10000"/>
              <a:gd name="connsiteY3" fmla="*/ 9997 h 10000"/>
              <a:gd name="connsiteX4" fmla="*/ 0 w 10000"/>
              <a:gd name="connsiteY4" fmla="*/ 8662 h 10000"/>
              <a:gd name="connsiteX5" fmla="*/ 0 w 10000"/>
              <a:gd name="connsiteY5" fmla="*/ 740 h 10000"/>
              <a:gd name="connsiteX0" fmla="*/ 10000 w 10000"/>
              <a:gd name="connsiteY0" fmla="*/ 740 h 10000"/>
              <a:gd name="connsiteX1" fmla="*/ 5000 w 10000"/>
              <a:gd name="connsiteY1" fmla="*/ 1751 h 10000"/>
              <a:gd name="connsiteX2" fmla="*/ 0 w 10000"/>
              <a:gd name="connsiteY2" fmla="*/ 740 h 10000"/>
              <a:gd name="connsiteX0" fmla="*/ 0 w 10000"/>
              <a:gd name="connsiteY0" fmla="*/ 740 h 10000"/>
              <a:gd name="connsiteX1" fmla="*/ 5481 w 10000"/>
              <a:gd name="connsiteY1" fmla="*/ 90 h 10000"/>
              <a:gd name="connsiteX2" fmla="*/ 10000 w 10000"/>
              <a:gd name="connsiteY2" fmla="*/ 740 h 10000"/>
              <a:gd name="connsiteX3" fmla="*/ 10000 w 10000"/>
              <a:gd name="connsiteY3" fmla="*/ 8662 h 10000"/>
              <a:gd name="connsiteX4" fmla="*/ 5000 w 10000"/>
              <a:gd name="connsiteY4" fmla="*/ 10000 h 10000"/>
              <a:gd name="connsiteX5" fmla="*/ 0 w 10000"/>
              <a:gd name="connsiteY5" fmla="*/ 8662 h 10000"/>
              <a:gd name="connsiteX6" fmla="*/ 0 w 10000"/>
              <a:gd name="connsiteY6" fmla="*/ 740 h 10000"/>
              <a:gd name="connsiteX0" fmla="*/ 0 w 10000"/>
              <a:gd name="connsiteY0" fmla="*/ 740 h 10000"/>
              <a:gd name="connsiteX1" fmla="*/ 10000 w 10000"/>
              <a:gd name="connsiteY1" fmla="*/ 740 h 10000"/>
              <a:gd name="connsiteX2" fmla="*/ 10000 w 10000"/>
              <a:gd name="connsiteY2" fmla="*/ 8662 h 10000"/>
              <a:gd name="connsiteX3" fmla="*/ 5076 w 10000"/>
              <a:gd name="connsiteY3" fmla="*/ 9997 h 10000"/>
              <a:gd name="connsiteX4" fmla="*/ 0 w 10000"/>
              <a:gd name="connsiteY4" fmla="*/ 8662 h 10000"/>
              <a:gd name="connsiteX5" fmla="*/ 0 w 10000"/>
              <a:gd name="connsiteY5" fmla="*/ 740 h 10000"/>
              <a:gd name="connsiteX0" fmla="*/ 10000 w 10000"/>
              <a:gd name="connsiteY0" fmla="*/ 740 h 10000"/>
              <a:gd name="connsiteX1" fmla="*/ 5000 w 10000"/>
              <a:gd name="connsiteY1" fmla="*/ 1751 h 10000"/>
              <a:gd name="connsiteX2" fmla="*/ 0 w 10000"/>
              <a:gd name="connsiteY2" fmla="*/ 740 h 10000"/>
              <a:gd name="connsiteX0" fmla="*/ 0 w 10000"/>
              <a:gd name="connsiteY0" fmla="*/ 740 h 10000"/>
              <a:gd name="connsiteX1" fmla="*/ 1709 w 10000"/>
              <a:gd name="connsiteY1" fmla="*/ 278 h 10000"/>
              <a:gd name="connsiteX2" fmla="*/ 5481 w 10000"/>
              <a:gd name="connsiteY2" fmla="*/ 90 h 10000"/>
              <a:gd name="connsiteX3" fmla="*/ 10000 w 10000"/>
              <a:gd name="connsiteY3" fmla="*/ 740 h 10000"/>
              <a:gd name="connsiteX4" fmla="*/ 10000 w 10000"/>
              <a:gd name="connsiteY4" fmla="*/ 8662 h 10000"/>
              <a:gd name="connsiteX5" fmla="*/ 5000 w 10000"/>
              <a:gd name="connsiteY5" fmla="*/ 10000 h 10000"/>
              <a:gd name="connsiteX6" fmla="*/ 0 w 10000"/>
              <a:gd name="connsiteY6" fmla="*/ 8662 h 10000"/>
              <a:gd name="connsiteX7" fmla="*/ 0 w 10000"/>
              <a:gd name="connsiteY7" fmla="*/ 740 h 10000"/>
              <a:gd name="connsiteX0" fmla="*/ 0 w 10000"/>
              <a:gd name="connsiteY0" fmla="*/ 740 h 10000"/>
              <a:gd name="connsiteX1" fmla="*/ 10000 w 10000"/>
              <a:gd name="connsiteY1" fmla="*/ 740 h 10000"/>
              <a:gd name="connsiteX2" fmla="*/ 10000 w 10000"/>
              <a:gd name="connsiteY2" fmla="*/ 8662 h 10000"/>
              <a:gd name="connsiteX3" fmla="*/ 5076 w 10000"/>
              <a:gd name="connsiteY3" fmla="*/ 9997 h 10000"/>
              <a:gd name="connsiteX4" fmla="*/ 0 w 10000"/>
              <a:gd name="connsiteY4" fmla="*/ 8662 h 10000"/>
              <a:gd name="connsiteX5" fmla="*/ 0 w 10000"/>
              <a:gd name="connsiteY5" fmla="*/ 740 h 10000"/>
              <a:gd name="connsiteX0" fmla="*/ 10000 w 10000"/>
              <a:gd name="connsiteY0" fmla="*/ 740 h 10000"/>
              <a:gd name="connsiteX1" fmla="*/ 5000 w 10000"/>
              <a:gd name="connsiteY1" fmla="*/ 1751 h 10000"/>
              <a:gd name="connsiteX2" fmla="*/ 0 w 10000"/>
              <a:gd name="connsiteY2" fmla="*/ 740 h 10000"/>
              <a:gd name="connsiteX0" fmla="*/ 0 w 10000"/>
              <a:gd name="connsiteY0" fmla="*/ 740 h 10000"/>
              <a:gd name="connsiteX1" fmla="*/ 1709 w 10000"/>
              <a:gd name="connsiteY1" fmla="*/ 278 h 10000"/>
              <a:gd name="connsiteX2" fmla="*/ 5481 w 10000"/>
              <a:gd name="connsiteY2" fmla="*/ 90 h 10000"/>
              <a:gd name="connsiteX3" fmla="*/ 10000 w 10000"/>
              <a:gd name="connsiteY3" fmla="*/ 740 h 10000"/>
              <a:gd name="connsiteX4" fmla="*/ 10000 w 10000"/>
              <a:gd name="connsiteY4" fmla="*/ 8662 h 10000"/>
              <a:gd name="connsiteX5" fmla="*/ 5000 w 10000"/>
              <a:gd name="connsiteY5" fmla="*/ 10000 h 10000"/>
              <a:gd name="connsiteX6" fmla="*/ 0 w 10000"/>
              <a:gd name="connsiteY6" fmla="*/ 8662 h 10000"/>
              <a:gd name="connsiteX7" fmla="*/ 0 w 10000"/>
              <a:gd name="connsiteY7" fmla="*/ 740 h 10000"/>
              <a:gd name="connsiteX0" fmla="*/ 0 w 10000"/>
              <a:gd name="connsiteY0" fmla="*/ 861 h 10121"/>
              <a:gd name="connsiteX1" fmla="*/ 10000 w 10000"/>
              <a:gd name="connsiteY1" fmla="*/ 861 h 10121"/>
              <a:gd name="connsiteX2" fmla="*/ 10000 w 10000"/>
              <a:gd name="connsiteY2" fmla="*/ 8783 h 10121"/>
              <a:gd name="connsiteX3" fmla="*/ 5076 w 10000"/>
              <a:gd name="connsiteY3" fmla="*/ 10118 h 10121"/>
              <a:gd name="connsiteX4" fmla="*/ 0 w 10000"/>
              <a:gd name="connsiteY4" fmla="*/ 8783 h 10121"/>
              <a:gd name="connsiteX5" fmla="*/ 0 w 10000"/>
              <a:gd name="connsiteY5" fmla="*/ 861 h 10121"/>
              <a:gd name="connsiteX0" fmla="*/ 10000 w 10000"/>
              <a:gd name="connsiteY0" fmla="*/ 861 h 10121"/>
              <a:gd name="connsiteX1" fmla="*/ 5000 w 10000"/>
              <a:gd name="connsiteY1" fmla="*/ 1872 h 10121"/>
              <a:gd name="connsiteX2" fmla="*/ 0 w 10000"/>
              <a:gd name="connsiteY2" fmla="*/ 861 h 10121"/>
              <a:gd name="connsiteX0" fmla="*/ 0 w 10000"/>
              <a:gd name="connsiteY0" fmla="*/ 861 h 10121"/>
              <a:gd name="connsiteX1" fmla="*/ 5481 w 10000"/>
              <a:gd name="connsiteY1" fmla="*/ 211 h 10121"/>
              <a:gd name="connsiteX2" fmla="*/ 10000 w 10000"/>
              <a:gd name="connsiteY2" fmla="*/ 861 h 10121"/>
              <a:gd name="connsiteX3" fmla="*/ 10000 w 10000"/>
              <a:gd name="connsiteY3" fmla="*/ 8783 h 10121"/>
              <a:gd name="connsiteX4" fmla="*/ 5000 w 10000"/>
              <a:gd name="connsiteY4" fmla="*/ 10121 h 10121"/>
              <a:gd name="connsiteX5" fmla="*/ 0 w 10000"/>
              <a:gd name="connsiteY5" fmla="*/ 8783 h 10121"/>
              <a:gd name="connsiteX6" fmla="*/ 0 w 10000"/>
              <a:gd name="connsiteY6" fmla="*/ 861 h 10121"/>
              <a:gd name="connsiteX0" fmla="*/ 0 w 10000"/>
              <a:gd name="connsiteY0" fmla="*/ 709 h 9969"/>
              <a:gd name="connsiteX1" fmla="*/ 10000 w 10000"/>
              <a:gd name="connsiteY1" fmla="*/ 709 h 9969"/>
              <a:gd name="connsiteX2" fmla="*/ 10000 w 10000"/>
              <a:gd name="connsiteY2" fmla="*/ 8631 h 9969"/>
              <a:gd name="connsiteX3" fmla="*/ 5076 w 10000"/>
              <a:gd name="connsiteY3" fmla="*/ 9966 h 9969"/>
              <a:gd name="connsiteX4" fmla="*/ 0 w 10000"/>
              <a:gd name="connsiteY4" fmla="*/ 8631 h 9969"/>
              <a:gd name="connsiteX5" fmla="*/ 0 w 10000"/>
              <a:gd name="connsiteY5" fmla="*/ 709 h 9969"/>
              <a:gd name="connsiteX0" fmla="*/ 10000 w 10000"/>
              <a:gd name="connsiteY0" fmla="*/ 709 h 9969"/>
              <a:gd name="connsiteX1" fmla="*/ 5000 w 10000"/>
              <a:gd name="connsiteY1" fmla="*/ 1720 h 9969"/>
              <a:gd name="connsiteX2" fmla="*/ 0 w 10000"/>
              <a:gd name="connsiteY2" fmla="*/ 709 h 9969"/>
              <a:gd name="connsiteX0" fmla="*/ 5481 w 10000"/>
              <a:gd name="connsiteY0" fmla="*/ 59 h 9969"/>
              <a:gd name="connsiteX1" fmla="*/ 10000 w 10000"/>
              <a:gd name="connsiteY1" fmla="*/ 709 h 9969"/>
              <a:gd name="connsiteX2" fmla="*/ 10000 w 10000"/>
              <a:gd name="connsiteY2" fmla="*/ 8631 h 9969"/>
              <a:gd name="connsiteX3" fmla="*/ 5000 w 10000"/>
              <a:gd name="connsiteY3" fmla="*/ 9969 h 9969"/>
              <a:gd name="connsiteX4" fmla="*/ 0 w 10000"/>
              <a:gd name="connsiteY4" fmla="*/ 8631 h 9969"/>
              <a:gd name="connsiteX5" fmla="*/ 1587 w 10000"/>
              <a:gd name="connsiteY5" fmla="*/ 1181 h 9969"/>
              <a:gd name="connsiteX0" fmla="*/ 97 w 10097"/>
              <a:gd name="connsiteY0" fmla="*/ 711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173 w 10097"/>
              <a:gd name="connsiteY3" fmla="*/ 9997 h 10000"/>
              <a:gd name="connsiteX4" fmla="*/ 97 w 10097"/>
              <a:gd name="connsiteY4" fmla="*/ 8658 h 10000"/>
              <a:gd name="connsiteX5" fmla="*/ 97 w 10097"/>
              <a:gd name="connsiteY5" fmla="*/ 711 h 10000"/>
              <a:gd name="connsiteX0" fmla="*/ 10097 w 10097"/>
              <a:gd name="connsiteY0" fmla="*/ 711 h 10000"/>
              <a:gd name="connsiteX1" fmla="*/ 5097 w 10097"/>
              <a:gd name="connsiteY1" fmla="*/ 1725 h 10000"/>
              <a:gd name="connsiteX2" fmla="*/ 97 w 10097"/>
              <a:gd name="connsiteY2" fmla="*/ 711 h 10000"/>
              <a:gd name="connsiteX0" fmla="*/ 5578 w 10097"/>
              <a:gd name="connsiteY0" fmla="*/ 59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097 w 10097"/>
              <a:gd name="connsiteY3" fmla="*/ 10000 h 10000"/>
              <a:gd name="connsiteX4" fmla="*/ 97 w 10097"/>
              <a:gd name="connsiteY4" fmla="*/ 8658 h 10000"/>
              <a:gd name="connsiteX5" fmla="*/ 0 w 10097"/>
              <a:gd name="connsiteY5" fmla="*/ 1185 h 10000"/>
              <a:gd name="connsiteX0" fmla="*/ 97 w 10097"/>
              <a:gd name="connsiteY0" fmla="*/ 711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173 w 10097"/>
              <a:gd name="connsiteY3" fmla="*/ 9997 h 10000"/>
              <a:gd name="connsiteX4" fmla="*/ 97 w 10097"/>
              <a:gd name="connsiteY4" fmla="*/ 8658 h 10000"/>
              <a:gd name="connsiteX5" fmla="*/ 97 w 10097"/>
              <a:gd name="connsiteY5" fmla="*/ 711 h 10000"/>
              <a:gd name="connsiteX0" fmla="*/ 10097 w 10097"/>
              <a:gd name="connsiteY0" fmla="*/ 711 h 10000"/>
              <a:gd name="connsiteX1" fmla="*/ 5097 w 10097"/>
              <a:gd name="connsiteY1" fmla="*/ 1725 h 10000"/>
              <a:gd name="connsiteX2" fmla="*/ 97 w 10097"/>
              <a:gd name="connsiteY2" fmla="*/ 711 h 10000"/>
              <a:gd name="connsiteX0" fmla="*/ 5578 w 10097"/>
              <a:gd name="connsiteY0" fmla="*/ 59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097 w 10097"/>
              <a:gd name="connsiteY3" fmla="*/ 10000 h 10000"/>
              <a:gd name="connsiteX4" fmla="*/ 97 w 10097"/>
              <a:gd name="connsiteY4" fmla="*/ 8658 h 10000"/>
              <a:gd name="connsiteX5" fmla="*/ 0 w 10097"/>
              <a:gd name="connsiteY5" fmla="*/ 1185 h 10000"/>
              <a:gd name="connsiteX6" fmla="*/ 5578 w 10097"/>
              <a:gd name="connsiteY6" fmla="*/ 59 h 10000"/>
              <a:gd name="connsiteX0" fmla="*/ 97 w 10097"/>
              <a:gd name="connsiteY0" fmla="*/ 711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173 w 10097"/>
              <a:gd name="connsiteY3" fmla="*/ 9997 h 10000"/>
              <a:gd name="connsiteX4" fmla="*/ 97 w 10097"/>
              <a:gd name="connsiteY4" fmla="*/ 8658 h 10000"/>
              <a:gd name="connsiteX5" fmla="*/ 97 w 10097"/>
              <a:gd name="connsiteY5" fmla="*/ 711 h 10000"/>
              <a:gd name="connsiteX0" fmla="*/ 10097 w 10097"/>
              <a:gd name="connsiteY0" fmla="*/ 711 h 10000"/>
              <a:gd name="connsiteX1" fmla="*/ 5097 w 10097"/>
              <a:gd name="connsiteY1" fmla="*/ 1725 h 10000"/>
              <a:gd name="connsiteX2" fmla="*/ 97 w 10097"/>
              <a:gd name="connsiteY2" fmla="*/ 711 h 10000"/>
              <a:gd name="connsiteX0" fmla="*/ 5578 w 10097"/>
              <a:gd name="connsiteY0" fmla="*/ 59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097 w 10097"/>
              <a:gd name="connsiteY3" fmla="*/ 10000 h 10000"/>
              <a:gd name="connsiteX4" fmla="*/ 97 w 10097"/>
              <a:gd name="connsiteY4" fmla="*/ 8658 h 10000"/>
              <a:gd name="connsiteX5" fmla="*/ 0 w 10097"/>
              <a:gd name="connsiteY5" fmla="*/ 1185 h 10000"/>
              <a:gd name="connsiteX6" fmla="*/ 2287 w 10097"/>
              <a:gd name="connsiteY6" fmla="*/ 33 h 10000"/>
              <a:gd name="connsiteX7" fmla="*/ 5578 w 10097"/>
              <a:gd name="connsiteY7" fmla="*/ 59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097" h="10000" stroke="0" extrusionOk="0">
                <a:moveTo>
                  <a:pt x="97" y="711"/>
                </a:moveTo>
                <a:cubicBezTo>
                  <a:pt x="1764" y="-614"/>
                  <a:pt x="8430" y="-614"/>
                  <a:pt x="10097" y="711"/>
                </a:cubicBezTo>
                <a:lnTo>
                  <a:pt x="10097" y="8658"/>
                </a:lnTo>
                <a:cubicBezTo>
                  <a:pt x="9276" y="10121"/>
                  <a:pt x="6840" y="9997"/>
                  <a:pt x="5173" y="9997"/>
                </a:cubicBezTo>
                <a:cubicBezTo>
                  <a:pt x="3506" y="9997"/>
                  <a:pt x="943" y="10121"/>
                  <a:pt x="97" y="8658"/>
                </a:cubicBezTo>
                <a:lnTo>
                  <a:pt x="97" y="711"/>
                </a:lnTo>
                <a:close/>
              </a:path>
              <a:path w="10097" h="10000" fill="none" extrusionOk="0">
                <a:moveTo>
                  <a:pt x="10097" y="711"/>
                </a:moveTo>
                <a:cubicBezTo>
                  <a:pt x="10097" y="1809"/>
                  <a:pt x="7858" y="1725"/>
                  <a:pt x="5097" y="1725"/>
                </a:cubicBezTo>
                <a:cubicBezTo>
                  <a:pt x="2336" y="1725"/>
                  <a:pt x="97" y="1809"/>
                  <a:pt x="97" y="711"/>
                </a:cubicBezTo>
              </a:path>
              <a:path w="10097" h="10000" fill="none">
                <a:moveTo>
                  <a:pt x="5578" y="59"/>
                </a:moveTo>
                <a:cubicBezTo>
                  <a:pt x="6960" y="136"/>
                  <a:pt x="10097" y="-387"/>
                  <a:pt x="10097" y="711"/>
                </a:cubicBezTo>
                <a:lnTo>
                  <a:pt x="10097" y="8658"/>
                </a:lnTo>
                <a:cubicBezTo>
                  <a:pt x="10097" y="9755"/>
                  <a:pt x="7858" y="10000"/>
                  <a:pt x="5097" y="10000"/>
                </a:cubicBezTo>
                <a:cubicBezTo>
                  <a:pt x="2336" y="10000"/>
                  <a:pt x="97" y="9755"/>
                  <a:pt x="97" y="8658"/>
                </a:cubicBezTo>
                <a:cubicBezTo>
                  <a:pt x="97" y="6009"/>
                  <a:pt x="0" y="1185"/>
                  <a:pt x="0" y="1185"/>
                </a:cubicBezTo>
                <a:cubicBezTo>
                  <a:pt x="1163" y="968"/>
                  <a:pt x="1124" y="250"/>
                  <a:pt x="2287" y="33"/>
                </a:cubicBezTo>
                <a:lnTo>
                  <a:pt x="5578" y="59"/>
                </a:lnTo>
                <a:close/>
              </a:path>
            </a:pathLst>
          </a:custGeom>
          <a:solidFill>
            <a:schemeClr val="tx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magnetický disk 3"/>
          <p:cNvSpPr/>
          <p:nvPr/>
        </p:nvSpPr>
        <p:spPr>
          <a:xfrm>
            <a:off x="6300192" y="3068960"/>
            <a:ext cx="567465" cy="2622738"/>
          </a:xfrm>
          <a:custGeom>
            <a:avLst/>
            <a:gdLst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3334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2518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2518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240 w 10000"/>
              <a:gd name="connsiteY1" fmla="*/ 70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967 h 9300"/>
              <a:gd name="connsiteX1" fmla="*/ 10000 w 10000"/>
              <a:gd name="connsiteY1" fmla="*/ 967 h 9300"/>
              <a:gd name="connsiteX2" fmla="*/ 10000 w 10000"/>
              <a:gd name="connsiteY2" fmla="*/ 7633 h 9300"/>
              <a:gd name="connsiteX3" fmla="*/ 5000 w 10000"/>
              <a:gd name="connsiteY3" fmla="*/ 9300 h 9300"/>
              <a:gd name="connsiteX4" fmla="*/ 0 w 10000"/>
              <a:gd name="connsiteY4" fmla="*/ 7633 h 9300"/>
              <a:gd name="connsiteX5" fmla="*/ 0 w 10000"/>
              <a:gd name="connsiteY5" fmla="*/ 967 h 9300"/>
              <a:gd name="connsiteX0" fmla="*/ 10000 w 10000"/>
              <a:gd name="connsiteY0" fmla="*/ 967 h 9300"/>
              <a:gd name="connsiteX1" fmla="*/ 5000 w 10000"/>
              <a:gd name="connsiteY1" fmla="*/ 1818 h 9300"/>
              <a:gd name="connsiteX2" fmla="*/ 0 w 10000"/>
              <a:gd name="connsiteY2" fmla="*/ 967 h 9300"/>
              <a:gd name="connsiteX0" fmla="*/ 0 w 10000"/>
              <a:gd name="connsiteY0" fmla="*/ 967 h 9300"/>
              <a:gd name="connsiteX1" fmla="*/ 5240 w 10000"/>
              <a:gd name="connsiteY1" fmla="*/ 0 h 9300"/>
              <a:gd name="connsiteX2" fmla="*/ 10000 w 10000"/>
              <a:gd name="connsiteY2" fmla="*/ 967 h 9300"/>
              <a:gd name="connsiteX3" fmla="*/ 10000 w 10000"/>
              <a:gd name="connsiteY3" fmla="*/ 7633 h 9300"/>
              <a:gd name="connsiteX4" fmla="*/ 5000 w 10000"/>
              <a:gd name="connsiteY4" fmla="*/ 9300 h 9300"/>
              <a:gd name="connsiteX5" fmla="*/ 0 w 10000"/>
              <a:gd name="connsiteY5" fmla="*/ 7633 h 9300"/>
              <a:gd name="connsiteX6" fmla="*/ 0 w 10000"/>
              <a:gd name="connsiteY6" fmla="*/ 967 h 9300"/>
              <a:gd name="connsiteX0" fmla="*/ 0 w 10000"/>
              <a:gd name="connsiteY0" fmla="*/ 669 h 9629"/>
              <a:gd name="connsiteX1" fmla="*/ 10000 w 10000"/>
              <a:gd name="connsiteY1" fmla="*/ 669 h 9629"/>
              <a:gd name="connsiteX2" fmla="*/ 10000 w 10000"/>
              <a:gd name="connsiteY2" fmla="*/ 7837 h 9629"/>
              <a:gd name="connsiteX3" fmla="*/ 5000 w 10000"/>
              <a:gd name="connsiteY3" fmla="*/ 9629 h 9629"/>
              <a:gd name="connsiteX4" fmla="*/ 0 w 10000"/>
              <a:gd name="connsiteY4" fmla="*/ 7837 h 9629"/>
              <a:gd name="connsiteX5" fmla="*/ 0 w 10000"/>
              <a:gd name="connsiteY5" fmla="*/ 669 h 9629"/>
              <a:gd name="connsiteX0" fmla="*/ 10000 w 10000"/>
              <a:gd name="connsiteY0" fmla="*/ 669 h 9629"/>
              <a:gd name="connsiteX1" fmla="*/ 5000 w 10000"/>
              <a:gd name="connsiteY1" fmla="*/ 1584 h 9629"/>
              <a:gd name="connsiteX2" fmla="*/ 0 w 10000"/>
              <a:gd name="connsiteY2" fmla="*/ 669 h 9629"/>
              <a:gd name="connsiteX0" fmla="*/ 0 w 10000"/>
              <a:gd name="connsiteY0" fmla="*/ 669 h 9629"/>
              <a:gd name="connsiteX1" fmla="*/ 5481 w 10000"/>
              <a:gd name="connsiteY1" fmla="*/ 82 h 9629"/>
              <a:gd name="connsiteX2" fmla="*/ 10000 w 10000"/>
              <a:gd name="connsiteY2" fmla="*/ 669 h 9629"/>
              <a:gd name="connsiteX3" fmla="*/ 10000 w 10000"/>
              <a:gd name="connsiteY3" fmla="*/ 7837 h 9629"/>
              <a:gd name="connsiteX4" fmla="*/ 5000 w 10000"/>
              <a:gd name="connsiteY4" fmla="*/ 9629 h 9629"/>
              <a:gd name="connsiteX5" fmla="*/ 0 w 10000"/>
              <a:gd name="connsiteY5" fmla="*/ 7837 h 9629"/>
              <a:gd name="connsiteX6" fmla="*/ 0 w 10000"/>
              <a:gd name="connsiteY6" fmla="*/ 669 h 9629"/>
              <a:gd name="connsiteX0" fmla="*/ 0 w 10000"/>
              <a:gd name="connsiteY0" fmla="*/ 695 h 10000"/>
              <a:gd name="connsiteX1" fmla="*/ 10000 w 10000"/>
              <a:gd name="connsiteY1" fmla="*/ 695 h 10000"/>
              <a:gd name="connsiteX2" fmla="*/ 10000 w 10000"/>
              <a:gd name="connsiteY2" fmla="*/ 8139 h 10000"/>
              <a:gd name="connsiteX3" fmla="*/ 5000 w 10000"/>
              <a:gd name="connsiteY3" fmla="*/ 10000 h 10000"/>
              <a:gd name="connsiteX4" fmla="*/ 0 w 10000"/>
              <a:gd name="connsiteY4" fmla="*/ 8139 h 10000"/>
              <a:gd name="connsiteX5" fmla="*/ 0 w 10000"/>
              <a:gd name="connsiteY5" fmla="*/ 695 h 10000"/>
              <a:gd name="connsiteX0" fmla="*/ 10000 w 10000"/>
              <a:gd name="connsiteY0" fmla="*/ 695 h 10000"/>
              <a:gd name="connsiteX1" fmla="*/ 5000 w 10000"/>
              <a:gd name="connsiteY1" fmla="*/ 1645 h 10000"/>
              <a:gd name="connsiteX2" fmla="*/ 0 w 10000"/>
              <a:gd name="connsiteY2" fmla="*/ 695 h 10000"/>
              <a:gd name="connsiteX0" fmla="*/ 0 w 10000"/>
              <a:gd name="connsiteY0" fmla="*/ 695 h 10000"/>
              <a:gd name="connsiteX1" fmla="*/ 5481 w 10000"/>
              <a:gd name="connsiteY1" fmla="*/ 85 h 10000"/>
              <a:gd name="connsiteX2" fmla="*/ 10000 w 10000"/>
              <a:gd name="connsiteY2" fmla="*/ 695 h 10000"/>
              <a:gd name="connsiteX3" fmla="*/ 10000 w 10000"/>
              <a:gd name="connsiteY3" fmla="*/ 8139 h 10000"/>
              <a:gd name="connsiteX4" fmla="*/ 5000 w 10000"/>
              <a:gd name="connsiteY4" fmla="*/ 9396 h 10000"/>
              <a:gd name="connsiteX5" fmla="*/ 0 w 10000"/>
              <a:gd name="connsiteY5" fmla="*/ 8139 h 10000"/>
              <a:gd name="connsiteX6" fmla="*/ 0 w 10000"/>
              <a:gd name="connsiteY6" fmla="*/ 695 h 10000"/>
              <a:gd name="connsiteX0" fmla="*/ 0 w 10000"/>
              <a:gd name="connsiteY0" fmla="*/ 695 h 9396"/>
              <a:gd name="connsiteX1" fmla="*/ 10000 w 10000"/>
              <a:gd name="connsiteY1" fmla="*/ 695 h 9396"/>
              <a:gd name="connsiteX2" fmla="*/ 10000 w 10000"/>
              <a:gd name="connsiteY2" fmla="*/ 8139 h 9396"/>
              <a:gd name="connsiteX3" fmla="*/ 0 w 10000"/>
              <a:gd name="connsiteY3" fmla="*/ 8139 h 9396"/>
              <a:gd name="connsiteX4" fmla="*/ 0 w 10000"/>
              <a:gd name="connsiteY4" fmla="*/ 695 h 9396"/>
              <a:gd name="connsiteX0" fmla="*/ 10000 w 10000"/>
              <a:gd name="connsiteY0" fmla="*/ 695 h 9396"/>
              <a:gd name="connsiteX1" fmla="*/ 5000 w 10000"/>
              <a:gd name="connsiteY1" fmla="*/ 1645 h 9396"/>
              <a:gd name="connsiteX2" fmla="*/ 0 w 10000"/>
              <a:gd name="connsiteY2" fmla="*/ 695 h 9396"/>
              <a:gd name="connsiteX0" fmla="*/ 0 w 10000"/>
              <a:gd name="connsiteY0" fmla="*/ 695 h 9396"/>
              <a:gd name="connsiteX1" fmla="*/ 5481 w 10000"/>
              <a:gd name="connsiteY1" fmla="*/ 85 h 9396"/>
              <a:gd name="connsiteX2" fmla="*/ 10000 w 10000"/>
              <a:gd name="connsiteY2" fmla="*/ 695 h 9396"/>
              <a:gd name="connsiteX3" fmla="*/ 10000 w 10000"/>
              <a:gd name="connsiteY3" fmla="*/ 8139 h 9396"/>
              <a:gd name="connsiteX4" fmla="*/ 5000 w 10000"/>
              <a:gd name="connsiteY4" fmla="*/ 9396 h 9396"/>
              <a:gd name="connsiteX5" fmla="*/ 0 w 10000"/>
              <a:gd name="connsiteY5" fmla="*/ 8139 h 9396"/>
              <a:gd name="connsiteX6" fmla="*/ 0 w 10000"/>
              <a:gd name="connsiteY6" fmla="*/ 695 h 9396"/>
              <a:gd name="connsiteX0" fmla="*/ 0 w 10000"/>
              <a:gd name="connsiteY0" fmla="*/ 740 h 10000"/>
              <a:gd name="connsiteX1" fmla="*/ 10000 w 10000"/>
              <a:gd name="connsiteY1" fmla="*/ 740 h 10000"/>
              <a:gd name="connsiteX2" fmla="*/ 10000 w 10000"/>
              <a:gd name="connsiteY2" fmla="*/ 8662 h 10000"/>
              <a:gd name="connsiteX3" fmla="*/ 5076 w 10000"/>
              <a:gd name="connsiteY3" fmla="*/ 9997 h 10000"/>
              <a:gd name="connsiteX4" fmla="*/ 0 w 10000"/>
              <a:gd name="connsiteY4" fmla="*/ 8662 h 10000"/>
              <a:gd name="connsiteX5" fmla="*/ 0 w 10000"/>
              <a:gd name="connsiteY5" fmla="*/ 740 h 10000"/>
              <a:gd name="connsiteX0" fmla="*/ 10000 w 10000"/>
              <a:gd name="connsiteY0" fmla="*/ 740 h 10000"/>
              <a:gd name="connsiteX1" fmla="*/ 5000 w 10000"/>
              <a:gd name="connsiteY1" fmla="*/ 1751 h 10000"/>
              <a:gd name="connsiteX2" fmla="*/ 0 w 10000"/>
              <a:gd name="connsiteY2" fmla="*/ 740 h 10000"/>
              <a:gd name="connsiteX0" fmla="*/ 0 w 10000"/>
              <a:gd name="connsiteY0" fmla="*/ 740 h 10000"/>
              <a:gd name="connsiteX1" fmla="*/ 5481 w 10000"/>
              <a:gd name="connsiteY1" fmla="*/ 90 h 10000"/>
              <a:gd name="connsiteX2" fmla="*/ 10000 w 10000"/>
              <a:gd name="connsiteY2" fmla="*/ 740 h 10000"/>
              <a:gd name="connsiteX3" fmla="*/ 10000 w 10000"/>
              <a:gd name="connsiteY3" fmla="*/ 8662 h 10000"/>
              <a:gd name="connsiteX4" fmla="*/ 5000 w 10000"/>
              <a:gd name="connsiteY4" fmla="*/ 10000 h 10000"/>
              <a:gd name="connsiteX5" fmla="*/ 0 w 10000"/>
              <a:gd name="connsiteY5" fmla="*/ 8662 h 10000"/>
              <a:gd name="connsiteX6" fmla="*/ 0 w 10000"/>
              <a:gd name="connsiteY6" fmla="*/ 740 h 10000"/>
              <a:gd name="connsiteX0" fmla="*/ 0 w 10000"/>
              <a:gd name="connsiteY0" fmla="*/ 740 h 10000"/>
              <a:gd name="connsiteX1" fmla="*/ 10000 w 10000"/>
              <a:gd name="connsiteY1" fmla="*/ 740 h 10000"/>
              <a:gd name="connsiteX2" fmla="*/ 10000 w 10000"/>
              <a:gd name="connsiteY2" fmla="*/ 8662 h 10000"/>
              <a:gd name="connsiteX3" fmla="*/ 5076 w 10000"/>
              <a:gd name="connsiteY3" fmla="*/ 9997 h 10000"/>
              <a:gd name="connsiteX4" fmla="*/ 0 w 10000"/>
              <a:gd name="connsiteY4" fmla="*/ 8662 h 10000"/>
              <a:gd name="connsiteX5" fmla="*/ 0 w 10000"/>
              <a:gd name="connsiteY5" fmla="*/ 740 h 10000"/>
              <a:gd name="connsiteX0" fmla="*/ 10000 w 10000"/>
              <a:gd name="connsiteY0" fmla="*/ 740 h 10000"/>
              <a:gd name="connsiteX1" fmla="*/ 5000 w 10000"/>
              <a:gd name="connsiteY1" fmla="*/ 1751 h 10000"/>
              <a:gd name="connsiteX2" fmla="*/ 0 w 10000"/>
              <a:gd name="connsiteY2" fmla="*/ 740 h 10000"/>
              <a:gd name="connsiteX0" fmla="*/ 0 w 10000"/>
              <a:gd name="connsiteY0" fmla="*/ 740 h 10000"/>
              <a:gd name="connsiteX1" fmla="*/ 1709 w 10000"/>
              <a:gd name="connsiteY1" fmla="*/ 278 h 10000"/>
              <a:gd name="connsiteX2" fmla="*/ 5481 w 10000"/>
              <a:gd name="connsiteY2" fmla="*/ 90 h 10000"/>
              <a:gd name="connsiteX3" fmla="*/ 10000 w 10000"/>
              <a:gd name="connsiteY3" fmla="*/ 740 h 10000"/>
              <a:gd name="connsiteX4" fmla="*/ 10000 w 10000"/>
              <a:gd name="connsiteY4" fmla="*/ 8662 h 10000"/>
              <a:gd name="connsiteX5" fmla="*/ 5000 w 10000"/>
              <a:gd name="connsiteY5" fmla="*/ 10000 h 10000"/>
              <a:gd name="connsiteX6" fmla="*/ 0 w 10000"/>
              <a:gd name="connsiteY6" fmla="*/ 8662 h 10000"/>
              <a:gd name="connsiteX7" fmla="*/ 0 w 10000"/>
              <a:gd name="connsiteY7" fmla="*/ 740 h 10000"/>
              <a:gd name="connsiteX0" fmla="*/ 0 w 10000"/>
              <a:gd name="connsiteY0" fmla="*/ 740 h 10000"/>
              <a:gd name="connsiteX1" fmla="*/ 10000 w 10000"/>
              <a:gd name="connsiteY1" fmla="*/ 740 h 10000"/>
              <a:gd name="connsiteX2" fmla="*/ 10000 w 10000"/>
              <a:gd name="connsiteY2" fmla="*/ 8662 h 10000"/>
              <a:gd name="connsiteX3" fmla="*/ 5076 w 10000"/>
              <a:gd name="connsiteY3" fmla="*/ 9997 h 10000"/>
              <a:gd name="connsiteX4" fmla="*/ 0 w 10000"/>
              <a:gd name="connsiteY4" fmla="*/ 8662 h 10000"/>
              <a:gd name="connsiteX5" fmla="*/ 0 w 10000"/>
              <a:gd name="connsiteY5" fmla="*/ 740 h 10000"/>
              <a:gd name="connsiteX0" fmla="*/ 10000 w 10000"/>
              <a:gd name="connsiteY0" fmla="*/ 740 h 10000"/>
              <a:gd name="connsiteX1" fmla="*/ 5000 w 10000"/>
              <a:gd name="connsiteY1" fmla="*/ 1751 h 10000"/>
              <a:gd name="connsiteX2" fmla="*/ 0 w 10000"/>
              <a:gd name="connsiteY2" fmla="*/ 740 h 10000"/>
              <a:gd name="connsiteX0" fmla="*/ 0 w 10000"/>
              <a:gd name="connsiteY0" fmla="*/ 740 h 10000"/>
              <a:gd name="connsiteX1" fmla="*/ 1709 w 10000"/>
              <a:gd name="connsiteY1" fmla="*/ 278 h 10000"/>
              <a:gd name="connsiteX2" fmla="*/ 5481 w 10000"/>
              <a:gd name="connsiteY2" fmla="*/ 90 h 10000"/>
              <a:gd name="connsiteX3" fmla="*/ 10000 w 10000"/>
              <a:gd name="connsiteY3" fmla="*/ 740 h 10000"/>
              <a:gd name="connsiteX4" fmla="*/ 10000 w 10000"/>
              <a:gd name="connsiteY4" fmla="*/ 8662 h 10000"/>
              <a:gd name="connsiteX5" fmla="*/ 5000 w 10000"/>
              <a:gd name="connsiteY5" fmla="*/ 10000 h 10000"/>
              <a:gd name="connsiteX6" fmla="*/ 0 w 10000"/>
              <a:gd name="connsiteY6" fmla="*/ 8662 h 10000"/>
              <a:gd name="connsiteX7" fmla="*/ 0 w 10000"/>
              <a:gd name="connsiteY7" fmla="*/ 740 h 10000"/>
              <a:gd name="connsiteX0" fmla="*/ 0 w 10000"/>
              <a:gd name="connsiteY0" fmla="*/ 861 h 10121"/>
              <a:gd name="connsiteX1" fmla="*/ 10000 w 10000"/>
              <a:gd name="connsiteY1" fmla="*/ 861 h 10121"/>
              <a:gd name="connsiteX2" fmla="*/ 10000 w 10000"/>
              <a:gd name="connsiteY2" fmla="*/ 8783 h 10121"/>
              <a:gd name="connsiteX3" fmla="*/ 5076 w 10000"/>
              <a:gd name="connsiteY3" fmla="*/ 10118 h 10121"/>
              <a:gd name="connsiteX4" fmla="*/ 0 w 10000"/>
              <a:gd name="connsiteY4" fmla="*/ 8783 h 10121"/>
              <a:gd name="connsiteX5" fmla="*/ 0 w 10000"/>
              <a:gd name="connsiteY5" fmla="*/ 861 h 10121"/>
              <a:gd name="connsiteX0" fmla="*/ 10000 w 10000"/>
              <a:gd name="connsiteY0" fmla="*/ 861 h 10121"/>
              <a:gd name="connsiteX1" fmla="*/ 5000 w 10000"/>
              <a:gd name="connsiteY1" fmla="*/ 1872 h 10121"/>
              <a:gd name="connsiteX2" fmla="*/ 0 w 10000"/>
              <a:gd name="connsiteY2" fmla="*/ 861 h 10121"/>
              <a:gd name="connsiteX0" fmla="*/ 0 w 10000"/>
              <a:gd name="connsiteY0" fmla="*/ 861 h 10121"/>
              <a:gd name="connsiteX1" fmla="*/ 5481 w 10000"/>
              <a:gd name="connsiteY1" fmla="*/ 211 h 10121"/>
              <a:gd name="connsiteX2" fmla="*/ 10000 w 10000"/>
              <a:gd name="connsiteY2" fmla="*/ 861 h 10121"/>
              <a:gd name="connsiteX3" fmla="*/ 10000 w 10000"/>
              <a:gd name="connsiteY3" fmla="*/ 8783 h 10121"/>
              <a:gd name="connsiteX4" fmla="*/ 5000 w 10000"/>
              <a:gd name="connsiteY4" fmla="*/ 10121 h 10121"/>
              <a:gd name="connsiteX5" fmla="*/ 0 w 10000"/>
              <a:gd name="connsiteY5" fmla="*/ 8783 h 10121"/>
              <a:gd name="connsiteX6" fmla="*/ 0 w 10000"/>
              <a:gd name="connsiteY6" fmla="*/ 861 h 10121"/>
              <a:gd name="connsiteX0" fmla="*/ 0 w 10000"/>
              <a:gd name="connsiteY0" fmla="*/ 709 h 9969"/>
              <a:gd name="connsiteX1" fmla="*/ 10000 w 10000"/>
              <a:gd name="connsiteY1" fmla="*/ 709 h 9969"/>
              <a:gd name="connsiteX2" fmla="*/ 10000 w 10000"/>
              <a:gd name="connsiteY2" fmla="*/ 8631 h 9969"/>
              <a:gd name="connsiteX3" fmla="*/ 5076 w 10000"/>
              <a:gd name="connsiteY3" fmla="*/ 9966 h 9969"/>
              <a:gd name="connsiteX4" fmla="*/ 0 w 10000"/>
              <a:gd name="connsiteY4" fmla="*/ 8631 h 9969"/>
              <a:gd name="connsiteX5" fmla="*/ 0 w 10000"/>
              <a:gd name="connsiteY5" fmla="*/ 709 h 9969"/>
              <a:gd name="connsiteX0" fmla="*/ 10000 w 10000"/>
              <a:gd name="connsiteY0" fmla="*/ 709 h 9969"/>
              <a:gd name="connsiteX1" fmla="*/ 5000 w 10000"/>
              <a:gd name="connsiteY1" fmla="*/ 1720 h 9969"/>
              <a:gd name="connsiteX2" fmla="*/ 0 w 10000"/>
              <a:gd name="connsiteY2" fmla="*/ 709 h 9969"/>
              <a:gd name="connsiteX0" fmla="*/ 5481 w 10000"/>
              <a:gd name="connsiteY0" fmla="*/ 59 h 9969"/>
              <a:gd name="connsiteX1" fmla="*/ 10000 w 10000"/>
              <a:gd name="connsiteY1" fmla="*/ 709 h 9969"/>
              <a:gd name="connsiteX2" fmla="*/ 10000 w 10000"/>
              <a:gd name="connsiteY2" fmla="*/ 8631 h 9969"/>
              <a:gd name="connsiteX3" fmla="*/ 5000 w 10000"/>
              <a:gd name="connsiteY3" fmla="*/ 9969 h 9969"/>
              <a:gd name="connsiteX4" fmla="*/ 0 w 10000"/>
              <a:gd name="connsiteY4" fmla="*/ 8631 h 9969"/>
              <a:gd name="connsiteX5" fmla="*/ 1587 w 10000"/>
              <a:gd name="connsiteY5" fmla="*/ 1181 h 9969"/>
              <a:gd name="connsiteX0" fmla="*/ 97 w 10097"/>
              <a:gd name="connsiteY0" fmla="*/ 711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173 w 10097"/>
              <a:gd name="connsiteY3" fmla="*/ 9997 h 10000"/>
              <a:gd name="connsiteX4" fmla="*/ 97 w 10097"/>
              <a:gd name="connsiteY4" fmla="*/ 8658 h 10000"/>
              <a:gd name="connsiteX5" fmla="*/ 97 w 10097"/>
              <a:gd name="connsiteY5" fmla="*/ 711 h 10000"/>
              <a:gd name="connsiteX0" fmla="*/ 10097 w 10097"/>
              <a:gd name="connsiteY0" fmla="*/ 711 h 10000"/>
              <a:gd name="connsiteX1" fmla="*/ 5097 w 10097"/>
              <a:gd name="connsiteY1" fmla="*/ 1725 h 10000"/>
              <a:gd name="connsiteX2" fmla="*/ 97 w 10097"/>
              <a:gd name="connsiteY2" fmla="*/ 711 h 10000"/>
              <a:gd name="connsiteX0" fmla="*/ 5578 w 10097"/>
              <a:gd name="connsiteY0" fmla="*/ 59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097 w 10097"/>
              <a:gd name="connsiteY3" fmla="*/ 10000 h 10000"/>
              <a:gd name="connsiteX4" fmla="*/ 97 w 10097"/>
              <a:gd name="connsiteY4" fmla="*/ 8658 h 10000"/>
              <a:gd name="connsiteX5" fmla="*/ 0 w 10097"/>
              <a:gd name="connsiteY5" fmla="*/ 1185 h 10000"/>
              <a:gd name="connsiteX0" fmla="*/ 97 w 10097"/>
              <a:gd name="connsiteY0" fmla="*/ 711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173 w 10097"/>
              <a:gd name="connsiteY3" fmla="*/ 9997 h 10000"/>
              <a:gd name="connsiteX4" fmla="*/ 97 w 10097"/>
              <a:gd name="connsiteY4" fmla="*/ 8658 h 10000"/>
              <a:gd name="connsiteX5" fmla="*/ 97 w 10097"/>
              <a:gd name="connsiteY5" fmla="*/ 711 h 10000"/>
              <a:gd name="connsiteX0" fmla="*/ 10097 w 10097"/>
              <a:gd name="connsiteY0" fmla="*/ 711 h 10000"/>
              <a:gd name="connsiteX1" fmla="*/ 5097 w 10097"/>
              <a:gd name="connsiteY1" fmla="*/ 1725 h 10000"/>
              <a:gd name="connsiteX2" fmla="*/ 97 w 10097"/>
              <a:gd name="connsiteY2" fmla="*/ 711 h 10000"/>
              <a:gd name="connsiteX0" fmla="*/ 5578 w 10097"/>
              <a:gd name="connsiteY0" fmla="*/ 59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097 w 10097"/>
              <a:gd name="connsiteY3" fmla="*/ 10000 h 10000"/>
              <a:gd name="connsiteX4" fmla="*/ 97 w 10097"/>
              <a:gd name="connsiteY4" fmla="*/ 8658 h 10000"/>
              <a:gd name="connsiteX5" fmla="*/ 0 w 10097"/>
              <a:gd name="connsiteY5" fmla="*/ 1185 h 10000"/>
              <a:gd name="connsiteX6" fmla="*/ 5578 w 10097"/>
              <a:gd name="connsiteY6" fmla="*/ 59 h 10000"/>
              <a:gd name="connsiteX0" fmla="*/ 97 w 10097"/>
              <a:gd name="connsiteY0" fmla="*/ 711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173 w 10097"/>
              <a:gd name="connsiteY3" fmla="*/ 9997 h 10000"/>
              <a:gd name="connsiteX4" fmla="*/ 97 w 10097"/>
              <a:gd name="connsiteY4" fmla="*/ 8658 h 10000"/>
              <a:gd name="connsiteX5" fmla="*/ 97 w 10097"/>
              <a:gd name="connsiteY5" fmla="*/ 711 h 10000"/>
              <a:gd name="connsiteX0" fmla="*/ 10097 w 10097"/>
              <a:gd name="connsiteY0" fmla="*/ 711 h 10000"/>
              <a:gd name="connsiteX1" fmla="*/ 5097 w 10097"/>
              <a:gd name="connsiteY1" fmla="*/ 1725 h 10000"/>
              <a:gd name="connsiteX2" fmla="*/ 97 w 10097"/>
              <a:gd name="connsiteY2" fmla="*/ 711 h 10000"/>
              <a:gd name="connsiteX0" fmla="*/ 5578 w 10097"/>
              <a:gd name="connsiteY0" fmla="*/ 59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097 w 10097"/>
              <a:gd name="connsiteY3" fmla="*/ 10000 h 10000"/>
              <a:gd name="connsiteX4" fmla="*/ 97 w 10097"/>
              <a:gd name="connsiteY4" fmla="*/ 8658 h 10000"/>
              <a:gd name="connsiteX5" fmla="*/ 0 w 10097"/>
              <a:gd name="connsiteY5" fmla="*/ 1185 h 10000"/>
              <a:gd name="connsiteX6" fmla="*/ 2287 w 10097"/>
              <a:gd name="connsiteY6" fmla="*/ 33 h 10000"/>
              <a:gd name="connsiteX7" fmla="*/ 5578 w 10097"/>
              <a:gd name="connsiteY7" fmla="*/ 59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097" h="10000" stroke="0" extrusionOk="0">
                <a:moveTo>
                  <a:pt x="97" y="711"/>
                </a:moveTo>
                <a:cubicBezTo>
                  <a:pt x="1764" y="-614"/>
                  <a:pt x="8430" y="-614"/>
                  <a:pt x="10097" y="711"/>
                </a:cubicBezTo>
                <a:lnTo>
                  <a:pt x="10097" y="8658"/>
                </a:lnTo>
                <a:cubicBezTo>
                  <a:pt x="9276" y="10121"/>
                  <a:pt x="6840" y="9997"/>
                  <a:pt x="5173" y="9997"/>
                </a:cubicBezTo>
                <a:cubicBezTo>
                  <a:pt x="3506" y="9997"/>
                  <a:pt x="943" y="10121"/>
                  <a:pt x="97" y="8658"/>
                </a:cubicBezTo>
                <a:lnTo>
                  <a:pt x="97" y="711"/>
                </a:lnTo>
                <a:close/>
              </a:path>
              <a:path w="10097" h="10000" fill="none" extrusionOk="0">
                <a:moveTo>
                  <a:pt x="10097" y="711"/>
                </a:moveTo>
                <a:cubicBezTo>
                  <a:pt x="10097" y="1809"/>
                  <a:pt x="7858" y="1725"/>
                  <a:pt x="5097" y="1725"/>
                </a:cubicBezTo>
                <a:cubicBezTo>
                  <a:pt x="2336" y="1725"/>
                  <a:pt x="97" y="1809"/>
                  <a:pt x="97" y="711"/>
                </a:cubicBezTo>
              </a:path>
              <a:path w="10097" h="10000" fill="none">
                <a:moveTo>
                  <a:pt x="5578" y="59"/>
                </a:moveTo>
                <a:cubicBezTo>
                  <a:pt x="6960" y="136"/>
                  <a:pt x="10097" y="-387"/>
                  <a:pt x="10097" y="711"/>
                </a:cubicBezTo>
                <a:lnTo>
                  <a:pt x="10097" y="8658"/>
                </a:lnTo>
                <a:cubicBezTo>
                  <a:pt x="10097" y="9755"/>
                  <a:pt x="7858" y="10000"/>
                  <a:pt x="5097" y="10000"/>
                </a:cubicBezTo>
                <a:cubicBezTo>
                  <a:pt x="2336" y="10000"/>
                  <a:pt x="97" y="9755"/>
                  <a:pt x="97" y="8658"/>
                </a:cubicBezTo>
                <a:cubicBezTo>
                  <a:pt x="97" y="6009"/>
                  <a:pt x="0" y="1185"/>
                  <a:pt x="0" y="1185"/>
                </a:cubicBezTo>
                <a:cubicBezTo>
                  <a:pt x="1163" y="968"/>
                  <a:pt x="1124" y="250"/>
                  <a:pt x="2287" y="33"/>
                </a:cubicBezTo>
                <a:lnTo>
                  <a:pt x="5578" y="59"/>
                </a:lnTo>
                <a:close/>
              </a:path>
            </a:pathLst>
          </a:custGeom>
          <a:solidFill>
            <a:schemeClr val="tx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se zakulaceným rohem na stejné straně 4"/>
          <p:cNvSpPr/>
          <p:nvPr/>
        </p:nvSpPr>
        <p:spPr>
          <a:xfrm rot="10800000">
            <a:off x="1619672" y="3226056"/>
            <a:ext cx="5760640" cy="2867240"/>
          </a:xfrm>
          <a:custGeom>
            <a:avLst/>
            <a:gdLst>
              <a:gd name="connsiteX0" fmla="*/ 541468 w 5904656"/>
              <a:gd name="connsiteY0" fmla="*/ 0 h 3248744"/>
              <a:gd name="connsiteX1" fmla="*/ 5363188 w 5904656"/>
              <a:gd name="connsiteY1" fmla="*/ 0 h 3248744"/>
              <a:gd name="connsiteX2" fmla="*/ 5904656 w 5904656"/>
              <a:gd name="connsiteY2" fmla="*/ 541468 h 3248744"/>
              <a:gd name="connsiteX3" fmla="*/ 5904656 w 5904656"/>
              <a:gd name="connsiteY3" fmla="*/ 3248744 h 3248744"/>
              <a:gd name="connsiteX4" fmla="*/ 5904656 w 5904656"/>
              <a:gd name="connsiteY4" fmla="*/ 3248744 h 3248744"/>
              <a:gd name="connsiteX5" fmla="*/ 0 w 5904656"/>
              <a:gd name="connsiteY5" fmla="*/ 3248744 h 3248744"/>
              <a:gd name="connsiteX6" fmla="*/ 0 w 5904656"/>
              <a:gd name="connsiteY6" fmla="*/ 3248744 h 3248744"/>
              <a:gd name="connsiteX7" fmla="*/ 0 w 5904656"/>
              <a:gd name="connsiteY7" fmla="*/ 541468 h 3248744"/>
              <a:gd name="connsiteX8" fmla="*/ 541468 w 5904656"/>
              <a:gd name="connsiteY8" fmla="*/ 0 h 3248744"/>
              <a:gd name="connsiteX0" fmla="*/ 430631 w 5904656"/>
              <a:gd name="connsiteY0" fmla="*/ 0 h 3248744"/>
              <a:gd name="connsiteX1" fmla="*/ 5363188 w 5904656"/>
              <a:gd name="connsiteY1" fmla="*/ 0 h 3248744"/>
              <a:gd name="connsiteX2" fmla="*/ 5904656 w 5904656"/>
              <a:gd name="connsiteY2" fmla="*/ 541468 h 3248744"/>
              <a:gd name="connsiteX3" fmla="*/ 5904656 w 5904656"/>
              <a:gd name="connsiteY3" fmla="*/ 3248744 h 3248744"/>
              <a:gd name="connsiteX4" fmla="*/ 5904656 w 5904656"/>
              <a:gd name="connsiteY4" fmla="*/ 3248744 h 3248744"/>
              <a:gd name="connsiteX5" fmla="*/ 0 w 5904656"/>
              <a:gd name="connsiteY5" fmla="*/ 3248744 h 3248744"/>
              <a:gd name="connsiteX6" fmla="*/ 0 w 5904656"/>
              <a:gd name="connsiteY6" fmla="*/ 3248744 h 3248744"/>
              <a:gd name="connsiteX7" fmla="*/ 0 w 5904656"/>
              <a:gd name="connsiteY7" fmla="*/ 541468 h 3248744"/>
              <a:gd name="connsiteX8" fmla="*/ 430631 w 5904656"/>
              <a:gd name="connsiteY8" fmla="*/ 0 h 3248744"/>
              <a:gd name="connsiteX0" fmla="*/ 430631 w 5904656"/>
              <a:gd name="connsiteY0" fmla="*/ 0 h 3248744"/>
              <a:gd name="connsiteX1" fmla="*/ 5418606 w 5904656"/>
              <a:gd name="connsiteY1" fmla="*/ 0 h 3248744"/>
              <a:gd name="connsiteX2" fmla="*/ 5904656 w 5904656"/>
              <a:gd name="connsiteY2" fmla="*/ 541468 h 3248744"/>
              <a:gd name="connsiteX3" fmla="*/ 5904656 w 5904656"/>
              <a:gd name="connsiteY3" fmla="*/ 3248744 h 3248744"/>
              <a:gd name="connsiteX4" fmla="*/ 5904656 w 5904656"/>
              <a:gd name="connsiteY4" fmla="*/ 3248744 h 3248744"/>
              <a:gd name="connsiteX5" fmla="*/ 0 w 5904656"/>
              <a:gd name="connsiteY5" fmla="*/ 3248744 h 3248744"/>
              <a:gd name="connsiteX6" fmla="*/ 0 w 5904656"/>
              <a:gd name="connsiteY6" fmla="*/ 3248744 h 3248744"/>
              <a:gd name="connsiteX7" fmla="*/ 0 w 5904656"/>
              <a:gd name="connsiteY7" fmla="*/ 541468 h 3248744"/>
              <a:gd name="connsiteX8" fmla="*/ 430631 w 5904656"/>
              <a:gd name="connsiteY8" fmla="*/ 0 h 32487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4656" h="3248744">
                <a:moveTo>
                  <a:pt x="430631" y="0"/>
                </a:moveTo>
                <a:lnTo>
                  <a:pt x="5418606" y="0"/>
                </a:lnTo>
                <a:cubicBezTo>
                  <a:pt x="5717651" y="0"/>
                  <a:pt x="5904656" y="242423"/>
                  <a:pt x="5904656" y="541468"/>
                </a:cubicBezTo>
                <a:lnTo>
                  <a:pt x="5904656" y="3248744"/>
                </a:lnTo>
                <a:lnTo>
                  <a:pt x="5904656" y="3248744"/>
                </a:lnTo>
                <a:lnTo>
                  <a:pt x="0" y="3248744"/>
                </a:lnTo>
                <a:lnTo>
                  <a:pt x="0" y="3248744"/>
                </a:lnTo>
                <a:lnTo>
                  <a:pt x="0" y="541468"/>
                </a:lnTo>
                <a:cubicBezTo>
                  <a:pt x="0" y="242423"/>
                  <a:pt x="131586" y="0"/>
                  <a:pt x="430631" y="0"/>
                </a:cubicBez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2322189" y="1891464"/>
            <a:ext cx="0" cy="114393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6607543" y="1891464"/>
            <a:ext cx="0" cy="114393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339752" y="1916832"/>
            <a:ext cx="1738730" cy="640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4139952" y="1891464"/>
            <a:ext cx="2467592" cy="2536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1" name="Ovál 30"/>
          <p:cNvSpPr/>
          <p:nvPr/>
        </p:nvSpPr>
        <p:spPr>
          <a:xfrm>
            <a:off x="2051720" y="3284984"/>
            <a:ext cx="360040" cy="360040"/>
          </a:xfrm>
          <a:prstGeom prst="ellipse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6444208" y="3429000"/>
            <a:ext cx="360040" cy="360040"/>
          </a:xfrm>
          <a:prstGeom prst="ellipse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+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2699792" y="335699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2Na</a:t>
            </a:r>
            <a:r>
              <a:rPr lang="cs-CZ" baseline="30000" dirty="0" smtClean="0">
                <a:sym typeface="Symbol"/>
              </a:rPr>
              <a:t>+</a:t>
            </a:r>
            <a:r>
              <a:rPr lang="cs-CZ" dirty="0" smtClean="0">
                <a:sym typeface="Symbol"/>
              </a:rPr>
              <a:t> + 2e</a:t>
            </a:r>
            <a:r>
              <a:rPr lang="cs-CZ" sz="2400" baseline="30000" dirty="0" smtClean="0">
                <a:sym typeface="Symbol"/>
              </a:rPr>
              <a:t>-</a:t>
            </a:r>
            <a:r>
              <a:rPr lang="cs-CZ" dirty="0" smtClean="0">
                <a:sym typeface="Symbol"/>
              </a:rPr>
              <a:t> 2</a:t>
            </a:r>
            <a:r>
              <a:rPr lang="cs-CZ" dirty="0" smtClean="0"/>
              <a:t>Na</a:t>
            </a:r>
            <a:endParaRPr lang="cs-CZ" baseline="30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627784" y="548680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Elektrolýza taveniny </a:t>
            </a:r>
            <a:r>
              <a:rPr lang="cs-CZ" sz="2800" dirty="0" err="1" smtClean="0">
                <a:solidFill>
                  <a:srgbClr val="C00000"/>
                </a:solidFill>
              </a:rPr>
              <a:t>NaCl</a:t>
            </a:r>
            <a:endParaRPr lang="cs-CZ" sz="2800" dirty="0">
              <a:solidFill>
                <a:srgbClr val="C00000"/>
              </a:solidFill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4067944" y="1628800"/>
            <a:ext cx="72008" cy="576064"/>
            <a:chOff x="4067944" y="1628800"/>
            <a:chExt cx="72008" cy="576064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4067944" y="1772816"/>
              <a:ext cx="0" cy="288032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4139952" y="1628800"/>
              <a:ext cx="0" cy="57606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3" name="Skupina 42"/>
          <p:cNvGrpSpPr/>
          <p:nvPr/>
        </p:nvGrpSpPr>
        <p:grpSpPr>
          <a:xfrm>
            <a:off x="3059832" y="4941168"/>
            <a:ext cx="720080" cy="576064"/>
            <a:chOff x="7020272" y="476672"/>
            <a:chExt cx="720080" cy="576064"/>
          </a:xfrm>
        </p:grpSpPr>
        <p:pic>
          <p:nvPicPr>
            <p:cNvPr id="44" name="Picture 4" descr="C:\Users\Monika\AppData\Local\Microsoft\Windows\Temporary Internet Files\Content.IE5\MT1GZWBP\MC900437065[1].png"/>
            <p:cNvPicPr>
              <a:picLocks noChangeAspect="1" noChangeArrowheads="1"/>
            </p:cNvPicPr>
            <p:nvPr/>
          </p:nvPicPr>
          <p:blipFill rotWithShape="1">
            <a:blip r:embed="rId2">
              <a:clrChange>
                <a:clrFrom>
                  <a:srgbClr val="000000">
                    <a:alpha val="20784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FF00">
                  <a:tint val="45000"/>
                  <a:satMod val="400000"/>
                </a:srgbClr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3889" l="10000" r="90000">
                          <a14:backgroundMark x1="47778" y1="88889" x2="47778" y2="88889"/>
                          <a14:backgroundMark x1="66111" y1="90000" x2="66111" y2="90000"/>
                          <a14:backgroundMark x1="56111" y1="88333" x2="56111" y2="88333"/>
                          <a14:backgroundMark x1="35556" y1="82778" x2="53333" y2="86111"/>
                          <a14:backgroundMark x1="62778" y1="86111" x2="62778" y2="86111"/>
                        </a14:backgroundRemoval>
                      </a14:imgEffect>
                      <a14:imgEffect>
                        <a14:colorTemperature colorTemp="88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248" t="8810" r="9752" b="15029"/>
            <a:stretch/>
          </p:blipFill>
          <p:spPr bwMode="auto">
            <a:xfrm>
              <a:off x="7092280" y="476672"/>
              <a:ext cx="600319" cy="576064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5" name="Obdélník 44"/>
            <p:cNvSpPr/>
            <p:nvPr/>
          </p:nvSpPr>
          <p:spPr>
            <a:xfrm>
              <a:off x="7020272" y="548680"/>
              <a:ext cx="720080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cs-CZ" dirty="0" smtClean="0"/>
                <a:t>Na</a:t>
              </a:r>
              <a:r>
                <a:rPr lang="cs-CZ" baseline="30000" dirty="0" smtClean="0"/>
                <a:t>+</a:t>
              </a:r>
              <a:endParaRPr lang="cs-CZ" dirty="0"/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4788024" y="3933056"/>
            <a:ext cx="936104" cy="720080"/>
            <a:chOff x="7020272" y="476672"/>
            <a:chExt cx="720080" cy="576064"/>
          </a:xfrm>
        </p:grpSpPr>
        <p:pic>
          <p:nvPicPr>
            <p:cNvPr id="50" name="Picture 4" descr="C:\Users\Monika\AppData\Local\Microsoft\Windows\Temporary Internet Files\Content.IE5\MT1GZWBP\MC900437065[1].png"/>
            <p:cNvPicPr>
              <a:picLocks noChangeAspect="1" noChangeArrowheads="1"/>
            </p:cNvPicPr>
            <p:nvPr/>
          </p:nvPicPr>
          <p:blipFill rotWithShape="1">
            <a:blip r:embed="rId2">
              <a:clrChange>
                <a:clrFrom>
                  <a:srgbClr val="000000">
                    <a:alpha val="20784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3889" l="10000" r="90000">
                          <a14:backgroundMark x1="47778" y1="88889" x2="47778" y2="88889"/>
                          <a14:backgroundMark x1="66111" y1="90000" x2="66111" y2="90000"/>
                          <a14:backgroundMark x1="56111" y1="88333" x2="56111" y2="88333"/>
                          <a14:backgroundMark x1="35556" y1="82778" x2="53333" y2="86111"/>
                          <a14:backgroundMark x1="62778" y1="86111" x2="62778" y2="86111"/>
                        </a14:backgroundRemoval>
                      </a14:imgEffect>
                      <a14:imgEffect>
                        <a14:colorTemperature colorTemp="88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248" t="8810" r="9752" b="15029"/>
            <a:stretch/>
          </p:blipFill>
          <p:spPr bwMode="auto">
            <a:xfrm>
              <a:off x="7092280" y="476672"/>
              <a:ext cx="600319" cy="576064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1" name="Obdélník 50"/>
            <p:cNvSpPr/>
            <p:nvPr/>
          </p:nvSpPr>
          <p:spPr>
            <a:xfrm>
              <a:off x="7020272" y="548680"/>
              <a:ext cx="720080" cy="42209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cs-CZ" dirty="0" smtClean="0"/>
                <a:t>Cl</a:t>
              </a:r>
              <a:r>
                <a:rPr lang="cs-CZ" baseline="30000" dirty="0" smtClean="0"/>
                <a:t>-</a:t>
              </a:r>
              <a:endParaRPr lang="cs-CZ" dirty="0"/>
            </a:p>
          </p:txBody>
        </p:sp>
      </p:grpSp>
      <p:sp>
        <p:nvSpPr>
          <p:cNvPr id="19" name="Obdélník 18"/>
          <p:cNvSpPr/>
          <p:nvPr/>
        </p:nvSpPr>
        <p:spPr>
          <a:xfrm>
            <a:off x="4644008" y="3356992"/>
            <a:ext cx="15856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2 Cl</a:t>
            </a:r>
            <a:r>
              <a:rPr lang="cs-CZ" baseline="30000" dirty="0" smtClean="0"/>
              <a:t>- </a:t>
            </a:r>
            <a:r>
              <a:rPr lang="cs-CZ" dirty="0" smtClean="0"/>
              <a:t>- 2e</a:t>
            </a:r>
            <a:r>
              <a:rPr lang="cs-CZ" baseline="30000" dirty="0" smtClean="0"/>
              <a:t>- </a:t>
            </a:r>
            <a:r>
              <a:rPr lang="cs-CZ" dirty="0" smtClean="0">
                <a:sym typeface="Symbol"/>
              </a:rPr>
              <a:t> Cl</a:t>
            </a:r>
            <a:r>
              <a:rPr lang="cs-CZ" baseline="-25000" dirty="0" smtClean="0">
                <a:sym typeface="Symbol"/>
              </a:rPr>
              <a:t>2</a:t>
            </a:r>
            <a:endParaRPr lang="cs-CZ" baseline="-25000" dirty="0" smtClean="0"/>
          </a:p>
        </p:txBody>
      </p:sp>
    </p:spTree>
    <p:extLst>
      <p:ext uri="{BB962C8B-B14F-4D97-AF65-F5344CB8AC3E}">
        <p14:creationId xmlns:p14="http://schemas.microsoft.com/office/powerpoint/2010/main" val="3979387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6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1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3.9778E-6 L 0.13003 0.00024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49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0 L -0.12587 -0.01042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02" y="-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31" grpId="0"/>
      <p:bldP spid="33" grpId="0"/>
      <p:bldP spid="40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16632"/>
            <a:ext cx="8136904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Galvanické pokovování</a:t>
            </a:r>
            <a:r>
              <a:rPr lang="cs-CZ" sz="2400" dirty="0"/>
              <a:t> </a:t>
            </a:r>
            <a:endParaRPr lang="cs-CZ" dirty="0" smtClean="0"/>
          </a:p>
          <a:p>
            <a:r>
              <a:rPr lang="cs-CZ" dirty="0" smtClean="0"/>
              <a:t>je </a:t>
            </a:r>
            <a:r>
              <a:rPr lang="cs-CZ" dirty="0"/>
              <a:t>pokovovací proces, kdy se ionty kovu v roztoku pohybují </a:t>
            </a:r>
            <a:r>
              <a:rPr lang="cs-CZ" dirty="0" smtClean="0"/>
              <a:t>tak</a:t>
            </a:r>
            <a:r>
              <a:rPr lang="cs-CZ" dirty="0"/>
              <a:t>, aby vytvářely povlak na elektrodě. </a:t>
            </a:r>
            <a:endParaRPr lang="cs-CZ" dirty="0" smtClean="0"/>
          </a:p>
          <a:p>
            <a:r>
              <a:rPr lang="cs-CZ" dirty="0" smtClean="0"/>
              <a:t>Kationty </a:t>
            </a:r>
            <a:r>
              <a:rPr lang="cs-CZ" dirty="0"/>
              <a:t>daného látky se na katodě redukují z roztoku a potahují vodivý předmět tenkou vrstvou materiálu. </a:t>
            </a:r>
            <a:endParaRPr lang="cs-CZ" dirty="0" smtClean="0"/>
          </a:p>
          <a:p>
            <a:r>
              <a:rPr lang="cs-CZ" dirty="0" smtClean="0"/>
              <a:t>Galvanické </a:t>
            </a:r>
            <a:r>
              <a:rPr lang="cs-CZ" dirty="0"/>
              <a:t>pokovování se užívá především pro vytvoření </a:t>
            </a:r>
            <a:r>
              <a:rPr lang="cs-CZ" dirty="0" smtClean="0"/>
              <a:t>vrstvy kovu </a:t>
            </a:r>
            <a:r>
              <a:rPr lang="cs-CZ" dirty="0"/>
              <a:t>s požadovanými </a:t>
            </a:r>
            <a:r>
              <a:rPr lang="cs-CZ" dirty="0" smtClean="0"/>
              <a:t>vlastnostmi.</a:t>
            </a:r>
            <a:endParaRPr lang="cs-CZ" dirty="0"/>
          </a:p>
        </p:txBody>
      </p:sp>
      <p:sp>
        <p:nvSpPr>
          <p:cNvPr id="3" name="Obdélník se zakulaceným rohem na stejné straně 2"/>
          <p:cNvSpPr/>
          <p:nvPr/>
        </p:nvSpPr>
        <p:spPr>
          <a:xfrm rot="10800000">
            <a:off x="1691680" y="4293096"/>
            <a:ext cx="5760640" cy="2287872"/>
          </a:xfrm>
          <a:prstGeom prst="round2SameRect">
            <a:avLst>
              <a:gd name="adj1" fmla="val 17015"/>
              <a:gd name="adj2" fmla="val 0"/>
            </a:avLst>
          </a:prstGeom>
          <a:gradFill flip="none" rotWithShape="1">
            <a:gsLst>
              <a:gs pos="0">
                <a:schemeClr val="accent5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5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5">
                  <a:lumMod val="60000"/>
                  <a:lumOff val="40000"/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Vývojový diagram: magnetický disk 3"/>
          <p:cNvSpPr/>
          <p:nvPr/>
        </p:nvSpPr>
        <p:spPr>
          <a:xfrm>
            <a:off x="2267744" y="3573016"/>
            <a:ext cx="360040" cy="2622738"/>
          </a:xfrm>
          <a:custGeom>
            <a:avLst/>
            <a:gdLst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3334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2518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2518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240 w 10000"/>
              <a:gd name="connsiteY1" fmla="*/ 70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967 h 9300"/>
              <a:gd name="connsiteX1" fmla="*/ 10000 w 10000"/>
              <a:gd name="connsiteY1" fmla="*/ 967 h 9300"/>
              <a:gd name="connsiteX2" fmla="*/ 10000 w 10000"/>
              <a:gd name="connsiteY2" fmla="*/ 7633 h 9300"/>
              <a:gd name="connsiteX3" fmla="*/ 5000 w 10000"/>
              <a:gd name="connsiteY3" fmla="*/ 9300 h 9300"/>
              <a:gd name="connsiteX4" fmla="*/ 0 w 10000"/>
              <a:gd name="connsiteY4" fmla="*/ 7633 h 9300"/>
              <a:gd name="connsiteX5" fmla="*/ 0 w 10000"/>
              <a:gd name="connsiteY5" fmla="*/ 967 h 9300"/>
              <a:gd name="connsiteX0" fmla="*/ 10000 w 10000"/>
              <a:gd name="connsiteY0" fmla="*/ 967 h 9300"/>
              <a:gd name="connsiteX1" fmla="*/ 5000 w 10000"/>
              <a:gd name="connsiteY1" fmla="*/ 1818 h 9300"/>
              <a:gd name="connsiteX2" fmla="*/ 0 w 10000"/>
              <a:gd name="connsiteY2" fmla="*/ 967 h 9300"/>
              <a:gd name="connsiteX0" fmla="*/ 0 w 10000"/>
              <a:gd name="connsiteY0" fmla="*/ 967 h 9300"/>
              <a:gd name="connsiteX1" fmla="*/ 5240 w 10000"/>
              <a:gd name="connsiteY1" fmla="*/ 0 h 9300"/>
              <a:gd name="connsiteX2" fmla="*/ 10000 w 10000"/>
              <a:gd name="connsiteY2" fmla="*/ 967 h 9300"/>
              <a:gd name="connsiteX3" fmla="*/ 10000 w 10000"/>
              <a:gd name="connsiteY3" fmla="*/ 7633 h 9300"/>
              <a:gd name="connsiteX4" fmla="*/ 5000 w 10000"/>
              <a:gd name="connsiteY4" fmla="*/ 9300 h 9300"/>
              <a:gd name="connsiteX5" fmla="*/ 0 w 10000"/>
              <a:gd name="connsiteY5" fmla="*/ 7633 h 9300"/>
              <a:gd name="connsiteX6" fmla="*/ 0 w 10000"/>
              <a:gd name="connsiteY6" fmla="*/ 967 h 9300"/>
              <a:gd name="connsiteX0" fmla="*/ 0 w 10000"/>
              <a:gd name="connsiteY0" fmla="*/ 669 h 9629"/>
              <a:gd name="connsiteX1" fmla="*/ 10000 w 10000"/>
              <a:gd name="connsiteY1" fmla="*/ 669 h 9629"/>
              <a:gd name="connsiteX2" fmla="*/ 10000 w 10000"/>
              <a:gd name="connsiteY2" fmla="*/ 7837 h 9629"/>
              <a:gd name="connsiteX3" fmla="*/ 5000 w 10000"/>
              <a:gd name="connsiteY3" fmla="*/ 9629 h 9629"/>
              <a:gd name="connsiteX4" fmla="*/ 0 w 10000"/>
              <a:gd name="connsiteY4" fmla="*/ 7837 h 9629"/>
              <a:gd name="connsiteX5" fmla="*/ 0 w 10000"/>
              <a:gd name="connsiteY5" fmla="*/ 669 h 9629"/>
              <a:gd name="connsiteX0" fmla="*/ 10000 w 10000"/>
              <a:gd name="connsiteY0" fmla="*/ 669 h 9629"/>
              <a:gd name="connsiteX1" fmla="*/ 5000 w 10000"/>
              <a:gd name="connsiteY1" fmla="*/ 1584 h 9629"/>
              <a:gd name="connsiteX2" fmla="*/ 0 w 10000"/>
              <a:gd name="connsiteY2" fmla="*/ 669 h 9629"/>
              <a:gd name="connsiteX0" fmla="*/ 0 w 10000"/>
              <a:gd name="connsiteY0" fmla="*/ 669 h 9629"/>
              <a:gd name="connsiteX1" fmla="*/ 5481 w 10000"/>
              <a:gd name="connsiteY1" fmla="*/ 82 h 9629"/>
              <a:gd name="connsiteX2" fmla="*/ 10000 w 10000"/>
              <a:gd name="connsiteY2" fmla="*/ 669 h 9629"/>
              <a:gd name="connsiteX3" fmla="*/ 10000 w 10000"/>
              <a:gd name="connsiteY3" fmla="*/ 7837 h 9629"/>
              <a:gd name="connsiteX4" fmla="*/ 5000 w 10000"/>
              <a:gd name="connsiteY4" fmla="*/ 9629 h 9629"/>
              <a:gd name="connsiteX5" fmla="*/ 0 w 10000"/>
              <a:gd name="connsiteY5" fmla="*/ 7837 h 9629"/>
              <a:gd name="connsiteX6" fmla="*/ 0 w 10000"/>
              <a:gd name="connsiteY6" fmla="*/ 669 h 9629"/>
              <a:gd name="connsiteX0" fmla="*/ 0 w 10000"/>
              <a:gd name="connsiteY0" fmla="*/ 695 h 10000"/>
              <a:gd name="connsiteX1" fmla="*/ 10000 w 10000"/>
              <a:gd name="connsiteY1" fmla="*/ 695 h 10000"/>
              <a:gd name="connsiteX2" fmla="*/ 10000 w 10000"/>
              <a:gd name="connsiteY2" fmla="*/ 8139 h 10000"/>
              <a:gd name="connsiteX3" fmla="*/ 5000 w 10000"/>
              <a:gd name="connsiteY3" fmla="*/ 10000 h 10000"/>
              <a:gd name="connsiteX4" fmla="*/ 0 w 10000"/>
              <a:gd name="connsiteY4" fmla="*/ 8139 h 10000"/>
              <a:gd name="connsiteX5" fmla="*/ 0 w 10000"/>
              <a:gd name="connsiteY5" fmla="*/ 695 h 10000"/>
              <a:gd name="connsiteX0" fmla="*/ 10000 w 10000"/>
              <a:gd name="connsiteY0" fmla="*/ 695 h 10000"/>
              <a:gd name="connsiteX1" fmla="*/ 5000 w 10000"/>
              <a:gd name="connsiteY1" fmla="*/ 1645 h 10000"/>
              <a:gd name="connsiteX2" fmla="*/ 0 w 10000"/>
              <a:gd name="connsiteY2" fmla="*/ 695 h 10000"/>
              <a:gd name="connsiteX0" fmla="*/ 0 w 10000"/>
              <a:gd name="connsiteY0" fmla="*/ 695 h 10000"/>
              <a:gd name="connsiteX1" fmla="*/ 5481 w 10000"/>
              <a:gd name="connsiteY1" fmla="*/ 85 h 10000"/>
              <a:gd name="connsiteX2" fmla="*/ 10000 w 10000"/>
              <a:gd name="connsiteY2" fmla="*/ 695 h 10000"/>
              <a:gd name="connsiteX3" fmla="*/ 10000 w 10000"/>
              <a:gd name="connsiteY3" fmla="*/ 8139 h 10000"/>
              <a:gd name="connsiteX4" fmla="*/ 5000 w 10000"/>
              <a:gd name="connsiteY4" fmla="*/ 9396 h 10000"/>
              <a:gd name="connsiteX5" fmla="*/ 0 w 10000"/>
              <a:gd name="connsiteY5" fmla="*/ 8139 h 10000"/>
              <a:gd name="connsiteX6" fmla="*/ 0 w 10000"/>
              <a:gd name="connsiteY6" fmla="*/ 695 h 10000"/>
              <a:gd name="connsiteX0" fmla="*/ 0 w 10000"/>
              <a:gd name="connsiteY0" fmla="*/ 695 h 9396"/>
              <a:gd name="connsiteX1" fmla="*/ 10000 w 10000"/>
              <a:gd name="connsiteY1" fmla="*/ 695 h 9396"/>
              <a:gd name="connsiteX2" fmla="*/ 10000 w 10000"/>
              <a:gd name="connsiteY2" fmla="*/ 8139 h 9396"/>
              <a:gd name="connsiteX3" fmla="*/ 0 w 10000"/>
              <a:gd name="connsiteY3" fmla="*/ 8139 h 9396"/>
              <a:gd name="connsiteX4" fmla="*/ 0 w 10000"/>
              <a:gd name="connsiteY4" fmla="*/ 695 h 9396"/>
              <a:gd name="connsiteX0" fmla="*/ 10000 w 10000"/>
              <a:gd name="connsiteY0" fmla="*/ 695 h 9396"/>
              <a:gd name="connsiteX1" fmla="*/ 5000 w 10000"/>
              <a:gd name="connsiteY1" fmla="*/ 1645 h 9396"/>
              <a:gd name="connsiteX2" fmla="*/ 0 w 10000"/>
              <a:gd name="connsiteY2" fmla="*/ 695 h 9396"/>
              <a:gd name="connsiteX0" fmla="*/ 0 w 10000"/>
              <a:gd name="connsiteY0" fmla="*/ 695 h 9396"/>
              <a:gd name="connsiteX1" fmla="*/ 5481 w 10000"/>
              <a:gd name="connsiteY1" fmla="*/ 85 h 9396"/>
              <a:gd name="connsiteX2" fmla="*/ 10000 w 10000"/>
              <a:gd name="connsiteY2" fmla="*/ 695 h 9396"/>
              <a:gd name="connsiteX3" fmla="*/ 10000 w 10000"/>
              <a:gd name="connsiteY3" fmla="*/ 8139 h 9396"/>
              <a:gd name="connsiteX4" fmla="*/ 5000 w 10000"/>
              <a:gd name="connsiteY4" fmla="*/ 9396 h 9396"/>
              <a:gd name="connsiteX5" fmla="*/ 0 w 10000"/>
              <a:gd name="connsiteY5" fmla="*/ 8139 h 9396"/>
              <a:gd name="connsiteX6" fmla="*/ 0 w 10000"/>
              <a:gd name="connsiteY6" fmla="*/ 695 h 9396"/>
              <a:gd name="connsiteX0" fmla="*/ 0 w 10000"/>
              <a:gd name="connsiteY0" fmla="*/ 740 h 10000"/>
              <a:gd name="connsiteX1" fmla="*/ 10000 w 10000"/>
              <a:gd name="connsiteY1" fmla="*/ 740 h 10000"/>
              <a:gd name="connsiteX2" fmla="*/ 10000 w 10000"/>
              <a:gd name="connsiteY2" fmla="*/ 8662 h 10000"/>
              <a:gd name="connsiteX3" fmla="*/ 5076 w 10000"/>
              <a:gd name="connsiteY3" fmla="*/ 9997 h 10000"/>
              <a:gd name="connsiteX4" fmla="*/ 0 w 10000"/>
              <a:gd name="connsiteY4" fmla="*/ 8662 h 10000"/>
              <a:gd name="connsiteX5" fmla="*/ 0 w 10000"/>
              <a:gd name="connsiteY5" fmla="*/ 740 h 10000"/>
              <a:gd name="connsiteX0" fmla="*/ 10000 w 10000"/>
              <a:gd name="connsiteY0" fmla="*/ 740 h 10000"/>
              <a:gd name="connsiteX1" fmla="*/ 5000 w 10000"/>
              <a:gd name="connsiteY1" fmla="*/ 1751 h 10000"/>
              <a:gd name="connsiteX2" fmla="*/ 0 w 10000"/>
              <a:gd name="connsiteY2" fmla="*/ 740 h 10000"/>
              <a:gd name="connsiteX0" fmla="*/ 0 w 10000"/>
              <a:gd name="connsiteY0" fmla="*/ 740 h 10000"/>
              <a:gd name="connsiteX1" fmla="*/ 5481 w 10000"/>
              <a:gd name="connsiteY1" fmla="*/ 90 h 10000"/>
              <a:gd name="connsiteX2" fmla="*/ 10000 w 10000"/>
              <a:gd name="connsiteY2" fmla="*/ 740 h 10000"/>
              <a:gd name="connsiteX3" fmla="*/ 10000 w 10000"/>
              <a:gd name="connsiteY3" fmla="*/ 8662 h 10000"/>
              <a:gd name="connsiteX4" fmla="*/ 5000 w 10000"/>
              <a:gd name="connsiteY4" fmla="*/ 10000 h 10000"/>
              <a:gd name="connsiteX5" fmla="*/ 0 w 10000"/>
              <a:gd name="connsiteY5" fmla="*/ 8662 h 10000"/>
              <a:gd name="connsiteX6" fmla="*/ 0 w 10000"/>
              <a:gd name="connsiteY6" fmla="*/ 740 h 10000"/>
              <a:gd name="connsiteX0" fmla="*/ 0 w 10000"/>
              <a:gd name="connsiteY0" fmla="*/ 740 h 10000"/>
              <a:gd name="connsiteX1" fmla="*/ 10000 w 10000"/>
              <a:gd name="connsiteY1" fmla="*/ 740 h 10000"/>
              <a:gd name="connsiteX2" fmla="*/ 10000 w 10000"/>
              <a:gd name="connsiteY2" fmla="*/ 8662 h 10000"/>
              <a:gd name="connsiteX3" fmla="*/ 5076 w 10000"/>
              <a:gd name="connsiteY3" fmla="*/ 9997 h 10000"/>
              <a:gd name="connsiteX4" fmla="*/ 0 w 10000"/>
              <a:gd name="connsiteY4" fmla="*/ 8662 h 10000"/>
              <a:gd name="connsiteX5" fmla="*/ 0 w 10000"/>
              <a:gd name="connsiteY5" fmla="*/ 740 h 10000"/>
              <a:gd name="connsiteX0" fmla="*/ 10000 w 10000"/>
              <a:gd name="connsiteY0" fmla="*/ 740 h 10000"/>
              <a:gd name="connsiteX1" fmla="*/ 5000 w 10000"/>
              <a:gd name="connsiteY1" fmla="*/ 1751 h 10000"/>
              <a:gd name="connsiteX2" fmla="*/ 0 w 10000"/>
              <a:gd name="connsiteY2" fmla="*/ 740 h 10000"/>
              <a:gd name="connsiteX0" fmla="*/ 0 w 10000"/>
              <a:gd name="connsiteY0" fmla="*/ 740 h 10000"/>
              <a:gd name="connsiteX1" fmla="*/ 1709 w 10000"/>
              <a:gd name="connsiteY1" fmla="*/ 278 h 10000"/>
              <a:gd name="connsiteX2" fmla="*/ 5481 w 10000"/>
              <a:gd name="connsiteY2" fmla="*/ 90 h 10000"/>
              <a:gd name="connsiteX3" fmla="*/ 10000 w 10000"/>
              <a:gd name="connsiteY3" fmla="*/ 740 h 10000"/>
              <a:gd name="connsiteX4" fmla="*/ 10000 w 10000"/>
              <a:gd name="connsiteY4" fmla="*/ 8662 h 10000"/>
              <a:gd name="connsiteX5" fmla="*/ 5000 w 10000"/>
              <a:gd name="connsiteY5" fmla="*/ 10000 h 10000"/>
              <a:gd name="connsiteX6" fmla="*/ 0 w 10000"/>
              <a:gd name="connsiteY6" fmla="*/ 8662 h 10000"/>
              <a:gd name="connsiteX7" fmla="*/ 0 w 10000"/>
              <a:gd name="connsiteY7" fmla="*/ 740 h 10000"/>
              <a:gd name="connsiteX0" fmla="*/ 0 w 10000"/>
              <a:gd name="connsiteY0" fmla="*/ 740 h 10000"/>
              <a:gd name="connsiteX1" fmla="*/ 10000 w 10000"/>
              <a:gd name="connsiteY1" fmla="*/ 740 h 10000"/>
              <a:gd name="connsiteX2" fmla="*/ 10000 w 10000"/>
              <a:gd name="connsiteY2" fmla="*/ 8662 h 10000"/>
              <a:gd name="connsiteX3" fmla="*/ 5076 w 10000"/>
              <a:gd name="connsiteY3" fmla="*/ 9997 h 10000"/>
              <a:gd name="connsiteX4" fmla="*/ 0 w 10000"/>
              <a:gd name="connsiteY4" fmla="*/ 8662 h 10000"/>
              <a:gd name="connsiteX5" fmla="*/ 0 w 10000"/>
              <a:gd name="connsiteY5" fmla="*/ 740 h 10000"/>
              <a:gd name="connsiteX0" fmla="*/ 10000 w 10000"/>
              <a:gd name="connsiteY0" fmla="*/ 740 h 10000"/>
              <a:gd name="connsiteX1" fmla="*/ 5000 w 10000"/>
              <a:gd name="connsiteY1" fmla="*/ 1751 h 10000"/>
              <a:gd name="connsiteX2" fmla="*/ 0 w 10000"/>
              <a:gd name="connsiteY2" fmla="*/ 740 h 10000"/>
              <a:gd name="connsiteX0" fmla="*/ 0 w 10000"/>
              <a:gd name="connsiteY0" fmla="*/ 740 h 10000"/>
              <a:gd name="connsiteX1" fmla="*/ 1709 w 10000"/>
              <a:gd name="connsiteY1" fmla="*/ 278 h 10000"/>
              <a:gd name="connsiteX2" fmla="*/ 5481 w 10000"/>
              <a:gd name="connsiteY2" fmla="*/ 90 h 10000"/>
              <a:gd name="connsiteX3" fmla="*/ 10000 w 10000"/>
              <a:gd name="connsiteY3" fmla="*/ 740 h 10000"/>
              <a:gd name="connsiteX4" fmla="*/ 10000 w 10000"/>
              <a:gd name="connsiteY4" fmla="*/ 8662 h 10000"/>
              <a:gd name="connsiteX5" fmla="*/ 5000 w 10000"/>
              <a:gd name="connsiteY5" fmla="*/ 10000 h 10000"/>
              <a:gd name="connsiteX6" fmla="*/ 0 w 10000"/>
              <a:gd name="connsiteY6" fmla="*/ 8662 h 10000"/>
              <a:gd name="connsiteX7" fmla="*/ 0 w 10000"/>
              <a:gd name="connsiteY7" fmla="*/ 740 h 10000"/>
              <a:gd name="connsiteX0" fmla="*/ 0 w 10000"/>
              <a:gd name="connsiteY0" fmla="*/ 861 h 10121"/>
              <a:gd name="connsiteX1" fmla="*/ 10000 w 10000"/>
              <a:gd name="connsiteY1" fmla="*/ 861 h 10121"/>
              <a:gd name="connsiteX2" fmla="*/ 10000 w 10000"/>
              <a:gd name="connsiteY2" fmla="*/ 8783 h 10121"/>
              <a:gd name="connsiteX3" fmla="*/ 5076 w 10000"/>
              <a:gd name="connsiteY3" fmla="*/ 10118 h 10121"/>
              <a:gd name="connsiteX4" fmla="*/ 0 w 10000"/>
              <a:gd name="connsiteY4" fmla="*/ 8783 h 10121"/>
              <a:gd name="connsiteX5" fmla="*/ 0 w 10000"/>
              <a:gd name="connsiteY5" fmla="*/ 861 h 10121"/>
              <a:gd name="connsiteX0" fmla="*/ 10000 w 10000"/>
              <a:gd name="connsiteY0" fmla="*/ 861 h 10121"/>
              <a:gd name="connsiteX1" fmla="*/ 5000 w 10000"/>
              <a:gd name="connsiteY1" fmla="*/ 1872 h 10121"/>
              <a:gd name="connsiteX2" fmla="*/ 0 w 10000"/>
              <a:gd name="connsiteY2" fmla="*/ 861 h 10121"/>
              <a:gd name="connsiteX0" fmla="*/ 0 w 10000"/>
              <a:gd name="connsiteY0" fmla="*/ 861 h 10121"/>
              <a:gd name="connsiteX1" fmla="*/ 5481 w 10000"/>
              <a:gd name="connsiteY1" fmla="*/ 211 h 10121"/>
              <a:gd name="connsiteX2" fmla="*/ 10000 w 10000"/>
              <a:gd name="connsiteY2" fmla="*/ 861 h 10121"/>
              <a:gd name="connsiteX3" fmla="*/ 10000 w 10000"/>
              <a:gd name="connsiteY3" fmla="*/ 8783 h 10121"/>
              <a:gd name="connsiteX4" fmla="*/ 5000 w 10000"/>
              <a:gd name="connsiteY4" fmla="*/ 10121 h 10121"/>
              <a:gd name="connsiteX5" fmla="*/ 0 w 10000"/>
              <a:gd name="connsiteY5" fmla="*/ 8783 h 10121"/>
              <a:gd name="connsiteX6" fmla="*/ 0 w 10000"/>
              <a:gd name="connsiteY6" fmla="*/ 861 h 10121"/>
              <a:gd name="connsiteX0" fmla="*/ 0 w 10000"/>
              <a:gd name="connsiteY0" fmla="*/ 709 h 9969"/>
              <a:gd name="connsiteX1" fmla="*/ 10000 w 10000"/>
              <a:gd name="connsiteY1" fmla="*/ 709 h 9969"/>
              <a:gd name="connsiteX2" fmla="*/ 10000 w 10000"/>
              <a:gd name="connsiteY2" fmla="*/ 8631 h 9969"/>
              <a:gd name="connsiteX3" fmla="*/ 5076 w 10000"/>
              <a:gd name="connsiteY3" fmla="*/ 9966 h 9969"/>
              <a:gd name="connsiteX4" fmla="*/ 0 w 10000"/>
              <a:gd name="connsiteY4" fmla="*/ 8631 h 9969"/>
              <a:gd name="connsiteX5" fmla="*/ 0 w 10000"/>
              <a:gd name="connsiteY5" fmla="*/ 709 h 9969"/>
              <a:gd name="connsiteX0" fmla="*/ 10000 w 10000"/>
              <a:gd name="connsiteY0" fmla="*/ 709 h 9969"/>
              <a:gd name="connsiteX1" fmla="*/ 5000 w 10000"/>
              <a:gd name="connsiteY1" fmla="*/ 1720 h 9969"/>
              <a:gd name="connsiteX2" fmla="*/ 0 w 10000"/>
              <a:gd name="connsiteY2" fmla="*/ 709 h 9969"/>
              <a:gd name="connsiteX0" fmla="*/ 5481 w 10000"/>
              <a:gd name="connsiteY0" fmla="*/ 59 h 9969"/>
              <a:gd name="connsiteX1" fmla="*/ 10000 w 10000"/>
              <a:gd name="connsiteY1" fmla="*/ 709 h 9969"/>
              <a:gd name="connsiteX2" fmla="*/ 10000 w 10000"/>
              <a:gd name="connsiteY2" fmla="*/ 8631 h 9969"/>
              <a:gd name="connsiteX3" fmla="*/ 5000 w 10000"/>
              <a:gd name="connsiteY3" fmla="*/ 9969 h 9969"/>
              <a:gd name="connsiteX4" fmla="*/ 0 w 10000"/>
              <a:gd name="connsiteY4" fmla="*/ 8631 h 9969"/>
              <a:gd name="connsiteX5" fmla="*/ 1587 w 10000"/>
              <a:gd name="connsiteY5" fmla="*/ 1181 h 9969"/>
              <a:gd name="connsiteX0" fmla="*/ 97 w 10097"/>
              <a:gd name="connsiteY0" fmla="*/ 711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173 w 10097"/>
              <a:gd name="connsiteY3" fmla="*/ 9997 h 10000"/>
              <a:gd name="connsiteX4" fmla="*/ 97 w 10097"/>
              <a:gd name="connsiteY4" fmla="*/ 8658 h 10000"/>
              <a:gd name="connsiteX5" fmla="*/ 97 w 10097"/>
              <a:gd name="connsiteY5" fmla="*/ 711 h 10000"/>
              <a:gd name="connsiteX0" fmla="*/ 10097 w 10097"/>
              <a:gd name="connsiteY0" fmla="*/ 711 h 10000"/>
              <a:gd name="connsiteX1" fmla="*/ 5097 w 10097"/>
              <a:gd name="connsiteY1" fmla="*/ 1725 h 10000"/>
              <a:gd name="connsiteX2" fmla="*/ 97 w 10097"/>
              <a:gd name="connsiteY2" fmla="*/ 711 h 10000"/>
              <a:gd name="connsiteX0" fmla="*/ 5578 w 10097"/>
              <a:gd name="connsiteY0" fmla="*/ 59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097 w 10097"/>
              <a:gd name="connsiteY3" fmla="*/ 10000 h 10000"/>
              <a:gd name="connsiteX4" fmla="*/ 97 w 10097"/>
              <a:gd name="connsiteY4" fmla="*/ 8658 h 10000"/>
              <a:gd name="connsiteX5" fmla="*/ 0 w 10097"/>
              <a:gd name="connsiteY5" fmla="*/ 1185 h 10000"/>
              <a:gd name="connsiteX0" fmla="*/ 97 w 10097"/>
              <a:gd name="connsiteY0" fmla="*/ 711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173 w 10097"/>
              <a:gd name="connsiteY3" fmla="*/ 9997 h 10000"/>
              <a:gd name="connsiteX4" fmla="*/ 97 w 10097"/>
              <a:gd name="connsiteY4" fmla="*/ 8658 h 10000"/>
              <a:gd name="connsiteX5" fmla="*/ 97 w 10097"/>
              <a:gd name="connsiteY5" fmla="*/ 711 h 10000"/>
              <a:gd name="connsiteX0" fmla="*/ 10097 w 10097"/>
              <a:gd name="connsiteY0" fmla="*/ 711 h 10000"/>
              <a:gd name="connsiteX1" fmla="*/ 5097 w 10097"/>
              <a:gd name="connsiteY1" fmla="*/ 1725 h 10000"/>
              <a:gd name="connsiteX2" fmla="*/ 97 w 10097"/>
              <a:gd name="connsiteY2" fmla="*/ 711 h 10000"/>
              <a:gd name="connsiteX0" fmla="*/ 5578 w 10097"/>
              <a:gd name="connsiteY0" fmla="*/ 59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097 w 10097"/>
              <a:gd name="connsiteY3" fmla="*/ 10000 h 10000"/>
              <a:gd name="connsiteX4" fmla="*/ 97 w 10097"/>
              <a:gd name="connsiteY4" fmla="*/ 8658 h 10000"/>
              <a:gd name="connsiteX5" fmla="*/ 0 w 10097"/>
              <a:gd name="connsiteY5" fmla="*/ 1185 h 10000"/>
              <a:gd name="connsiteX6" fmla="*/ 5578 w 10097"/>
              <a:gd name="connsiteY6" fmla="*/ 59 h 10000"/>
              <a:gd name="connsiteX0" fmla="*/ 97 w 10097"/>
              <a:gd name="connsiteY0" fmla="*/ 711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173 w 10097"/>
              <a:gd name="connsiteY3" fmla="*/ 9997 h 10000"/>
              <a:gd name="connsiteX4" fmla="*/ 97 w 10097"/>
              <a:gd name="connsiteY4" fmla="*/ 8658 h 10000"/>
              <a:gd name="connsiteX5" fmla="*/ 97 w 10097"/>
              <a:gd name="connsiteY5" fmla="*/ 711 h 10000"/>
              <a:gd name="connsiteX0" fmla="*/ 10097 w 10097"/>
              <a:gd name="connsiteY0" fmla="*/ 711 h 10000"/>
              <a:gd name="connsiteX1" fmla="*/ 5097 w 10097"/>
              <a:gd name="connsiteY1" fmla="*/ 1725 h 10000"/>
              <a:gd name="connsiteX2" fmla="*/ 97 w 10097"/>
              <a:gd name="connsiteY2" fmla="*/ 711 h 10000"/>
              <a:gd name="connsiteX0" fmla="*/ 5578 w 10097"/>
              <a:gd name="connsiteY0" fmla="*/ 59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097 w 10097"/>
              <a:gd name="connsiteY3" fmla="*/ 10000 h 10000"/>
              <a:gd name="connsiteX4" fmla="*/ 97 w 10097"/>
              <a:gd name="connsiteY4" fmla="*/ 8658 h 10000"/>
              <a:gd name="connsiteX5" fmla="*/ 0 w 10097"/>
              <a:gd name="connsiteY5" fmla="*/ 1185 h 10000"/>
              <a:gd name="connsiteX6" fmla="*/ 2287 w 10097"/>
              <a:gd name="connsiteY6" fmla="*/ 33 h 10000"/>
              <a:gd name="connsiteX7" fmla="*/ 5578 w 10097"/>
              <a:gd name="connsiteY7" fmla="*/ 59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097" h="10000" stroke="0" extrusionOk="0">
                <a:moveTo>
                  <a:pt x="97" y="711"/>
                </a:moveTo>
                <a:cubicBezTo>
                  <a:pt x="1764" y="-614"/>
                  <a:pt x="8430" y="-614"/>
                  <a:pt x="10097" y="711"/>
                </a:cubicBezTo>
                <a:lnTo>
                  <a:pt x="10097" y="8658"/>
                </a:lnTo>
                <a:cubicBezTo>
                  <a:pt x="9276" y="10121"/>
                  <a:pt x="6840" y="9997"/>
                  <a:pt x="5173" y="9997"/>
                </a:cubicBezTo>
                <a:cubicBezTo>
                  <a:pt x="3506" y="9997"/>
                  <a:pt x="943" y="10121"/>
                  <a:pt x="97" y="8658"/>
                </a:cubicBezTo>
                <a:lnTo>
                  <a:pt x="97" y="711"/>
                </a:lnTo>
                <a:close/>
              </a:path>
              <a:path w="10097" h="10000" fill="none" extrusionOk="0">
                <a:moveTo>
                  <a:pt x="10097" y="711"/>
                </a:moveTo>
                <a:cubicBezTo>
                  <a:pt x="10097" y="1809"/>
                  <a:pt x="7858" y="1725"/>
                  <a:pt x="5097" y="1725"/>
                </a:cubicBezTo>
                <a:cubicBezTo>
                  <a:pt x="2336" y="1725"/>
                  <a:pt x="97" y="1809"/>
                  <a:pt x="97" y="711"/>
                </a:cubicBezTo>
              </a:path>
              <a:path w="10097" h="10000" fill="none">
                <a:moveTo>
                  <a:pt x="5578" y="59"/>
                </a:moveTo>
                <a:cubicBezTo>
                  <a:pt x="6960" y="136"/>
                  <a:pt x="10097" y="-387"/>
                  <a:pt x="10097" y="711"/>
                </a:cubicBezTo>
                <a:lnTo>
                  <a:pt x="10097" y="8658"/>
                </a:lnTo>
                <a:cubicBezTo>
                  <a:pt x="10097" y="9755"/>
                  <a:pt x="7858" y="10000"/>
                  <a:pt x="5097" y="10000"/>
                </a:cubicBezTo>
                <a:cubicBezTo>
                  <a:pt x="2336" y="10000"/>
                  <a:pt x="97" y="9755"/>
                  <a:pt x="97" y="8658"/>
                </a:cubicBezTo>
                <a:cubicBezTo>
                  <a:pt x="97" y="6009"/>
                  <a:pt x="0" y="1185"/>
                  <a:pt x="0" y="1185"/>
                </a:cubicBezTo>
                <a:cubicBezTo>
                  <a:pt x="1163" y="968"/>
                  <a:pt x="1124" y="250"/>
                  <a:pt x="2287" y="33"/>
                </a:cubicBezTo>
                <a:lnTo>
                  <a:pt x="5578" y="59"/>
                </a:lnTo>
                <a:close/>
              </a:path>
            </a:pathLst>
          </a:custGeom>
          <a:gradFill>
            <a:gsLst>
              <a:gs pos="0">
                <a:srgbClr val="CBCBCB"/>
              </a:gs>
              <a:gs pos="13000">
                <a:srgbClr val="5F5F5F"/>
              </a:gs>
              <a:gs pos="32000">
                <a:schemeClr val="bg1">
                  <a:lumMod val="50000"/>
                </a:schemeClr>
              </a:gs>
              <a:gs pos="60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magnetický disk 3"/>
          <p:cNvSpPr/>
          <p:nvPr/>
        </p:nvSpPr>
        <p:spPr>
          <a:xfrm>
            <a:off x="6516216" y="3573016"/>
            <a:ext cx="360040" cy="2622738"/>
          </a:xfrm>
          <a:custGeom>
            <a:avLst/>
            <a:gdLst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3334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2518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2518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240 w 10000"/>
              <a:gd name="connsiteY1" fmla="*/ 70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967 h 9300"/>
              <a:gd name="connsiteX1" fmla="*/ 10000 w 10000"/>
              <a:gd name="connsiteY1" fmla="*/ 967 h 9300"/>
              <a:gd name="connsiteX2" fmla="*/ 10000 w 10000"/>
              <a:gd name="connsiteY2" fmla="*/ 7633 h 9300"/>
              <a:gd name="connsiteX3" fmla="*/ 5000 w 10000"/>
              <a:gd name="connsiteY3" fmla="*/ 9300 h 9300"/>
              <a:gd name="connsiteX4" fmla="*/ 0 w 10000"/>
              <a:gd name="connsiteY4" fmla="*/ 7633 h 9300"/>
              <a:gd name="connsiteX5" fmla="*/ 0 w 10000"/>
              <a:gd name="connsiteY5" fmla="*/ 967 h 9300"/>
              <a:gd name="connsiteX0" fmla="*/ 10000 w 10000"/>
              <a:gd name="connsiteY0" fmla="*/ 967 h 9300"/>
              <a:gd name="connsiteX1" fmla="*/ 5000 w 10000"/>
              <a:gd name="connsiteY1" fmla="*/ 1818 h 9300"/>
              <a:gd name="connsiteX2" fmla="*/ 0 w 10000"/>
              <a:gd name="connsiteY2" fmla="*/ 967 h 9300"/>
              <a:gd name="connsiteX0" fmla="*/ 0 w 10000"/>
              <a:gd name="connsiteY0" fmla="*/ 967 h 9300"/>
              <a:gd name="connsiteX1" fmla="*/ 5240 w 10000"/>
              <a:gd name="connsiteY1" fmla="*/ 0 h 9300"/>
              <a:gd name="connsiteX2" fmla="*/ 10000 w 10000"/>
              <a:gd name="connsiteY2" fmla="*/ 967 h 9300"/>
              <a:gd name="connsiteX3" fmla="*/ 10000 w 10000"/>
              <a:gd name="connsiteY3" fmla="*/ 7633 h 9300"/>
              <a:gd name="connsiteX4" fmla="*/ 5000 w 10000"/>
              <a:gd name="connsiteY4" fmla="*/ 9300 h 9300"/>
              <a:gd name="connsiteX5" fmla="*/ 0 w 10000"/>
              <a:gd name="connsiteY5" fmla="*/ 7633 h 9300"/>
              <a:gd name="connsiteX6" fmla="*/ 0 w 10000"/>
              <a:gd name="connsiteY6" fmla="*/ 967 h 9300"/>
              <a:gd name="connsiteX0" fmla="*/ 0 w 10000"/>
              <a:gd name="connsiteY0" fmla="*/ 669 h 9629"/>
              <a:gd name="connsiteX1" fmla="*/ 10000 w 10000"/>
              <a:gd name="connsiteY1" fmla="*/ 669 h 9629"/>
              <a:gd name="connsiteX2" fmla="*/ 10000 w 10000"/>
              <a:gd name="connsiteY2" fmla="*/ 7837 h 9629"/>
              <a:gd name="connsiteX3" fmla="*/ 5000 w 10000"/>
              <a:gd name="connsiteY3" fmla="*/ 9629 h 9629"/>
              <a:gd name="connsiteX4" fmla="*/ 0 w 10000"/>
              <a:gd name="connsiteY4" fmla="*/ 7837 h 9629"/>
              <a:gd name="connsiteX5" fmla="*/ 0 w 10000"/>
              <a:gd name="connsiteY5" fmla="*/ 669 h 9629"/>
              <a:gd name="connsiteX0" fmla="*/ 10000 w 10000"/>
              <a:gd name="connsiteY0" fmla="*/ 669 h 9629"/>
              <a:gd name="connsiteX1" fmla="*/ 5000 w 10000"/>
              <a:gd name="connsiteY1" fmla="*/ 1584 h 9629"/>
              <a:gd name="connsiteX2" fmla="*/ 0 w 10000"/>
              <a:gd name="connsiteY2" fmla="*/ 669 h 9629"/>
              <a:gd name="connsiteX0" fmla="*/ 0 w 10000"/>
              <a:gd name="connsiteY0" fmla="*/ 669 h 9629"/>
              <a:gd name="connsiteX1" fmla="*/ 5481 w 10000"/>
              <a:gd name="connsiteY1" fmla="*/ 82 h 9629"/>
              <a:gd name="connsiteX2" fmla="*/ 10000 w 10000"/>
              <a:gd name="connsiteY2" fmla="*/ 669 h 9629"/>
              <a:gd name="connsiteX3" fmla="*/ 10000 w 10000"/>
              <a:gd name="connsiteY3" fmla="*/ 7837 h 9629"/>
              <a:gd name="connsiteX4" fmla="*/ 5000 w 10000"/>
              <a:gd name="connsiteY4" fmla="*/ 9629 h 9629"/>
              <a:gd name="connsiteX5" fmla="*/ 0 w 10000"/>
              <a:gd name="connsiteY5" fmla="*/ 7837 h 9629"/>
              <a:gd name="connsiteX6" fmla="*/ 0 w 10000"/>
              <a:gd name="connsiteY6" fmla="*/ 669 h 9629"/>
              <a:gd name="connsiteX0" fmla="*/ 0 w 10000"/>
              <a:gd name="connsiteY0" fmla="*/ 695 h 10000"/>
              <a:gd name="connsiteX1" fmla="*/ 10000 w 10000"/>
              <a:gd name="connsiteY1" fmla="*/ 695 h 10000"/>
              <a:gd name="connsiteX2" fmla="*/ 10000 w 10000"/>
              <a:gd name="connsiteY2" fmla="*/ 8139 h 10000"/>
              <a:gd name="connsiteX3" fmla="*/ 5000 w 10000"/>
              <a:gd name="connsiteY3" fmla="*/ 10000 h 10000"/>
              <a:gd name="connsiteX4" fmla="*/ 0 w 10000"/>
              <a:gd name="connsiteY4" fmla="*/ 8139 h 10000"/>
              <a:gd name="connsiteX5" fmla="*/ 0 w 10000"/>
              <a:gd name="connsiteY5" fmla="*/ 695 h 10000"/>
              <a:gd name="connsiteX0" fmla="*/ 10000 w 10000"/>
              <a:gd name="connsiteY0" fmla="*/ 695 h 10000"/>
              <a:gd name="connsiteX1" fmla="*/ 5000 w 10000"/>
              <a:gd name="connsiteY1" fmla="*/ 1645 h 10000"/>
              <a:gd name="connsiteX2" fmla="*/ 0 w 10000"/>
              <a:gd name="connsiteY2" fmla="*/ 695 h 10000"/>
              <a:gd name="connsiteX0" fmla="*/ 0 w 10000"/>
              <a:gd name="connsiteY0" fmla="*/ 695 h 10000"/>
              <a:gd name="connsiteX1" fmla="*/ 5481 w 10000"/>
              <a:gd name="connsiteY1" fmla="*/ 85 h 10000"/>
              <a:gd name="connsiteX2" fmla="*/ 10000 w 10000"/>
              <a:gd name="connsiteY2" fmla="*/ 695 h 10000"/>
              <a:gd name="connsiteX3" fmla="*/ 10000 w 10000"/>
              <a:gd name="connsiteY3" fmla="*/ 8139 h 10000"/>
              <a:gd name="connsiteX4" fmla="*/ 5000 w 10000"/>
              <a:gd name="connsiteY4" fmla="*/ 9396 h 10000"/>
              <a:gd name="connsiteX5" fmla="*/ 0 w 10000"/>
              <a:gd name="connsiteY5" fmla="*/ 8139 h 10000"/>
              <a:gd name="connsiteX6" fmla="*/ 0 w 10000"/>
              <a:gd name="connsiteY6" fmla="*/ 695 h 10000"/>
              <a:gd name="connsiteX0" fmla="*/ 0 w 10000"/>
              <a:gd name="connsiteY0" fmla="*/ 695 h 9396"/>
              <a:gd name="connsiteX1" fmla="*/ 10000 w 10000"/>
              <a:gd name="connsiteY1" fmla="*/ 695 h 9396"/>
              <a:gd name="connsiteX2" fmla="*/ 10000 w 10000"/>
              <a:gd name="connsiteY2" fmla="*/ 8139 h 9396"/>
              <a:gd name="connsiteX3" fmla="*/ 0 w 10000"/>
              <a:gd name="connsiteY3" fmla="*/ 8139 h 9396"/>
              <a:gd name="connsiteX4" fmla="*/ 0 w 10000"/>
              <a:gd name="connsiteY4" fmla="*/ 695 h 9396"/>
              <a:gd name="connsiteX0" fmla="*/ 10000 w 10000"/>
              <a:gd name="connsiteY0" fmla="*/ 695 h 9396"/>
              <a:gd name="connsiteX1" fmla="*/ 5000 w 10000"/>
              <a:gd name="connsiteY1" fmla="*/ 1645 h 9396"/>
              <a:gd name="connsiteX2" fmla="*/ 0 w 10000"/>
              <a:gd name="connsiteY2" fmla="*/ 695 h 9396"/>
              <a:gd name="connsiteX0" fmla="*/ 0 w 10000"/>
              <a:gd name="connsiteY0" fmla="*/ 695 h 9396"/>
              <a:gd name="connsiteX1" fmla="*/ 5481 w 10000"/>
              <a:gd name="connsiteY1" fmla="*/ 85 h 9396"/>
              <a:gd name="connsiteX2" fmla="*/ 10000 w 10000"/>
              <a:gd name="connsiteY2" fmla="*/ 695 h 9396"/>
              <a:gd name="connsiteX3" fmla="*/ 10000 w 10000"/>
              <a:gd name="connsiteY3" fmla="*/ 8139 h 9396"/>
              <a:gd name="connsiteX4" fmla="*/ 5000 w 10000"/>
              <a:gd name="connsiteY4" fmla="*/ 9396 h 9396"/>
              <a:gd name="connsiteX5" fmla="*/ 0 w 10000"/>
              <a:gd name="connsiteY5" fmla="*/ 8139 h 9396"/>
              <a:gd name="connsiteX6" fmla="*/ 0 w 10000"/>
              <a:gd name="connsiteY6" fmla="*/ 695 h 9396"/>
              <a:gd name="connsiteX0" fmla="*/ 0 w 10000"/>
              <a:gd name="connsiteY0" fmla="*/ 740 h 10000"/>
              <a:gd name="connsiteX1" fmla="*/ 10000 w 10000"/>
              <a:gd name="connsiteY1" fmla="*/ 740 h 10000"/>
              <a:gd name="connsiteX2" fmla="*/ 10000 w 10000"/>
              <a:gd name="connsiteY2" fmla="*/ 8662 h 10000"/>
              <a:gd name="connsiteX3" fmla="*/ 5076 w 10000"/>
              <a:gd name="connsiteY3" fmla="*/ 9997 h 10000"/>
              <a:gd name="connsiteX4" fmla="*/ 0 w 10000"/>
              <a:gd name="connsiteY4" fmla="*/ 8662 h 10000"/>
              <a:gd name="connsiteX5" fmla="*/ 0 w 10000"/>
              <a:gd name="connsiteY5" fmla="*/ 740 h 10000"/>
              <a:gd name="connsiteX0" fmla="*/ 10000 w 10000"/>
              <a:gd name="connsiteY0" fmla="*/ 740 h 10000"/>
              <a:gd name="connsiteX1" fmla="*/ 5000 w 10000"/>
              <a:gd name="connsiteY1" fmla="*/ 1751 h 10000"/>
              <a:gd name="connsiteX2" fmla="*/ 0 w 10000"/>
              <a:gd name="connsiteY2" fmla="*/ 740 h 10000"/>
              <a:gd name="connsiteX0" fmla="*/ 0 w 10000"/>
              <a:gd name="connsiteY0" fmla="*/ 740 h 10000"/>
              <a:gd name="connsiteX1" fmla="*/ 5481 w 10000"/>
              <a:gd name="connsiteY1" fmla="*/ 90 h 10000"/>
              <a:gd name="connsiteX2" fmla="*/ 10000 w 10000"/>
              <a:gd name="connsiteY2" fmla="*/ 740 h 10000"/>
              <a:gd name="connsiteX3" fmla="*/ 10000 w 10000"/>
              <a:gd name="connsiteY3" fmla="*/ 8662 h 10000"/>
              <a:gd name="connsiteX4" fmla="*/ 5000 w 10000"/>
              <a:gd name="connsiteY4" fmla="*/ 10000 h 10000"/>
              <a:gd name="connsiteX5" fmla="*/ 0 w 10000"/>
              <a:gd name="connsiteY5" fmla="*/ 8662 h 10000"/>
              <a:gd name="connsiteX6" fmla="*/ 0 w 10000"/>
              <a:gd name="connsiteY6" fmla="*/ 740 h 10000"/>
              <a:gd name="connsiteX0" fmla="*/ 0 w 10000"/>
              <a:gd name="connsiteY0" fmla="*/ 740 h 10000"/>
              <a:gd name="connsiteX1" fmla="*/ 10000 w 10000"/>
              <a:gd name="connsiteY1" fmla="*/ 740 h 10000"/>
              <a:gd name="connsiteX2" fmla="*/ 10000 w 10000"/>
              <a:gd name="connsiteY2" fmla="*/ 8662 h 10000"/>
              <a:gd name="connsiteX3" fmla="*/ 5076 w 10000"/>
              <a:gd name="connsiteY3" fmla="*/ 9997 h 10000"/>
              <a:gd name="connsiteX4" fmla="*/ 0 w 10000"/>
              <a:gd name="connsiteY4" fmla="*/ 8662 h 10000"/>
              <a:gd name="connsiteX5" fmla="*/ 0 w 10000"/>
              <a:gd name="connsiteY5" fmla="*/ 740 h 10000"/>
              <a:gd name="connsiteX0" fmla="*/ 10000 w 10000"/>
              <a:gd name="connsiteY0" fmla="*/ 740 h 10000"/>
              <a:gd name="connsiteX1" fmla="*/ 5000 w 10000"/>
              <a:gd name="connsiteY1" fmla="*/ 1751 h 10000"/>
              <a:gd name="connsiteX2" fmla="*/ 0 w 10000"/>
              <a:gd name="connsiteY2" fmla="*/ 740 h 10000"/>
              <a:gd name="connsiteX0" fmla="*/ 0 w 10000"/>
              <a:gd name="connsiteY0" fmla="*/ 740 h 10000"/>
              <a:gd name="connsiteX1" fmla="*/ 1709 w 10000"/>
              <a:gd name="connsiteY1" fmla="*/ 278 h 10000"/>
              <a:gd name="connsiteX2" fmla="*/ 5481 w 10000"/>
              <a:gd name="connsiteY2" fmla="*/ 90 h 10000"/>
              <a:gd name="connsiteX3" fmla="*/ 10000 w 10000"/>
              <a:gd name="connsiteY3" fmla="*/ 740 h 10000"/>
              <a:gd name="connsiteX4" fmla="*/ 10000 w 10000"/>
              <a:gd name="connsiteY4" fmla="*/ 8662 h 10000"/>
              <a:gd name="connsiteX5" fmla="*/ 5000 w 10000"/>
              <a:gd name="connsiteY5" fmla="*/ 10000 h 10000"/>
              <a:gd name="connsiteX6" fmla="*/ 0 w 10000"/>
              <a:gd name="connsiteY6" fmla="*/ 8662 h 10000"/>
              <a:gd name="connsiteX7" fmla="*/ 0 w 10000"/>
              <a:gd name="connsiteY7" fmla="*/ 740 h 10000"/>
              <a:gd name="connsiteX0" fmla="*/ 0 w 10000"/>
              <a:gd name="connsiteY0" fmla="*/ 740 h 10000"/>
              <a:gd name="connsiteX1" fmla="*/ 10000 w 10000"/>
              <a:gd name="connsiteY1" fmla="*/ 740 h 10000"/>
              <a:gd name="connsiteX2" fmla="*/ 10000 w 10000"/>
              <a:gd name="connsiteY2" fmla="*/ 8662 h 10000"/>
              <a:gd name="connsiteX3" fmla="*/ 5076 w 10000"/>
              <a:gd name="connsiteY3" fmla="*/ 9997 h 10000"/>
              <a:gd name="connsiteX4" fmla="*/ 0 w 10000"/>
              <a:gd name="connsiteY4" fmla="*/ 8662 h 10000"/>
              <a:gd name="connsiteX5" fmla="*/ 0 w 10000"/>
              <a:gd name="connsiteY5" fmla="*/ 740 h 10000"/>
              <a:gd name="connsiteX0" fmla="*/ 10000 w 10000"/>
              <a:gd name="connsiteY0" fmla="*/ 740 h 10000"/>
              <a:gd name="connsiteX1" fmla="*/ 5000 w 10000"/>
              <a:gd name="connsiteY1" fmla="*/ 1751 h 10000"/>
              <a:gd name="connsiteX2" fmla="*/ 0 w 10000"/>
              <a:gd name="connsiteY2" fmla="*/ 740 h 10000"/>
              <a:gd name="connsiteX0" fmla="*/ 0 w 10000"/>
              <a:gd name="connsiteY0" fmla="*/ 740 h 10000"/>
              <a:gd name="connsiteX1" fmla="*/ 1709 w 10000"/>
              <a:gd name="connsiteY1" fmla="*/ 278 h 10000"/>
              <a:gd name="connsiteX2" fmla="*/ 5481 w 10000"/>
              <a:gd name="connsiteY2" fmla="*/ 90 h 10000"/>
              <a:gd name="connsiteX3" fmla="*/ 10000 w 10000"/>
              <a:gd name="connsiteY3" fmla="*/ 740 h 10000"/>
              <a:gd name="connsiteX4" fmla="*/ 10000 w 10000"/>
              <a:gd name="connsiteY4" fmla="*/ 8662 h 10000"/>
              <a:gd name="connsiteX5" fmla="*/ 5000 w 10000"/>
              <a:gd name="connsiteY5" fmla="*/ 10000 h 10000"/>
              <a:gd name="connsiteX6" fmla="*/ 0 w 10000"/>
              <a:gd name="connsiteY6" fmla="*/ 8662 h 10000"/>
              <a:gd name="connsiteX7" fmla="*/ 0 w 10000"/>
              <a:gd name="connsiteY7" fmla="*/ 740 h 10000"/>
              <a:gd name="connsiteX0" fmla="*/ 0 w 10000"/>
              <a:gd name="connsiteY0" fmla="*/ 861 h 10121"/>
              <a:gd name="connsiteX1" fmla="*/ 10000 w 10000"/>
              <a:gd name="connsiteY1" fmla="*/ 861 h 10121"/>
              <a:gd name="connsiteX2" fmla="*/ 10000 w 10000"/>
              <a:gd name="connsiteY2" fmla="*/ 8783 h 10121"/>
              <a:gd name="connsiteX3" fmla="*/ 5076 w 10000"/>
              <a:gd name="connsiteY3" fmla="*/ 10118 h 10121"/>
              <a:gd name="connsiteX4" fmla="*/ 0 w 10000"/>
              <a:gd name="connsiteY4" fmla="*/ 8783 h 10121"/>
              <a:gd name="connsiteX5" fmla="*/ 0 w 10000"/>
              <a:gd name="connsiteY5" fmla="*/ 861 h 10121"/>
              <a:gd name="connsiteX0" fmla="*/ 10000 w 10000"/>
              <a:gd name="connsiteY0" fmla="*/ 861 h 10121"/>
              <a:gd name="connsiteX1" fmla="*/ 5000 w 10000"/>
              <a:gd name="connsiteY1" fmla="*/ 1872 h 10121"/>
              <a:gd name="connsiteX2" fmla="*/ 0 w 10000"/>
              <a:gd name="connsiteY2" fmla="*/ 861 h 10121"/>
              <a:gd name="connsiteX0" fmla="*/ 0 w 10000"/>
              <a:gd name="connsiteY0" fmla="*/ 861 h 10121"/>
              <a:gd name="connsiteX1" fmla="*/ 5481 w 10000"/>
              <a:gd name="connsiteY1" fmla="*/ 211 h 10121"/>
              <a:gd name="connsiteX2" fmla="*/ 10000 w 10000"/>
              <a:gd name="connsiteY2" fmla="*/ 861 h 10121"/>
              <a:gd name="connsiteX3" fmla="*/ 10000 w 10000"/>
              <a:gd name="connsiteY3" fmla="*/ 8783 h 10121"/>
              <a:gd name="connsiteX4" fmla="*/ 5000 w 10000"/>
              <a:gd name="connsiteY4" fmla="*/ 10121 h 10121"/>
              <a:gd name="connsiteX5" fmla="*/ 0 w 10000"/>
              <a:gd name="connsiteY5" fmla="*/ 8783 h 10121"/>
              <a:gd name="connsiteX6" fmla="*/ 0 w 10000"/>
              <a:gd name="connsiteY6" fmla="*/ 861 h 10121"/>
              <a:gd name="connsiteX0" fmla="*/ 0 w 10000"/>
              <a:gd name="connsiteY0" fmla="*/ 709 h 9969"/>
              <a:gd name="connsiteX1" fmla="*/ 10000 w 10000"/>
              <a:gd name="connsiteY1" fmla="*/ 709 h 9969"/>
              <a:gd name="connsiteX2" fmla="*/ 10000 w 10000"/>
              <a:gd name="connsiteY2" fmla="*/ 8631 h 9969"/>
              <a:gd name="connsiteX3" fmla="*/ 5076 w 10000"/>
              <a:gd name="connsiteY3" fmla="*/ 9966 h 9969"/>
              <a:gd name="connsiteX4" fmla="*/ 0 w 10000"/>
              <a:gd name="connsiteY4" fmla="*/ 8631 h 9969"/>
              <a:gd name="connsiteX5" fmla="*/ 0 w 10000"/>
              <a:gd name="connsiteY5" fmla="*/ 709 h 9969"/>
              <a:gd name="connsiteX0" fmla="*/ 10000 w 10000"/>
              <a:gd name="connsiteY0" fmla="*/ 709 h 9969"/>
              <a:gd name="connsiteX1" fmla="*/ 5000 w 10000"/>
              <a:gd name="connsiteY1" fmla="*/ 1720 h 9969"/>
              <a:gd name="connsiteX2" fmla="*/ 0 w 10000"/>
              <a:gd name="connsiteY2" fmla="*/ 709 h 9969"/>
              <a:gd name="connsiteX0" fmla="*/ 5481 w 10000"/>
              <a:gd name="connsiteY0" fmla="*/ 59 h 9969"/>
              <a:gd name="connsiteX1" fmla="*/ 10000 w 10000"/>
              <a:gd name="connsiteY1" fmla="*/ 709 h 9969"/>
              <a:gd name="connsiteX2" fmla="*/ 10000 w 10000"/>
              <a:gd name="connsiteY2" fmla="*/ 8631 h 9969"/>
              <a:gd name="connsiteX3" fmla="*/ 5000 w 10000"/>
              <a:gd name="connsiteY3" fmla="*/ 9969 h 9969"/>
              <a:gd name="connsiteX4" fmla="*/ 0 w 10000"/>
              <a:gd name="connsiteY4" fmla="*/ 8631 h 9969"/>
              <a:gd name="connsiteX5" fmla="*/ 1587 w 10000"/>
              <a:gd name="connsiteY5" fmla="*/ 1181 h 9969"/>
              <a:gd name="connsiteX0" fmla="*/ 97 w 10097"/>
              <a:gd name="connsiteY0" fmla="*/ 711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173 w 10097"/>
              <a:gd name="connsiteY3" fmla="*/ 9997 h 10000"/>
              <a:gd name="connsiteX4" fmla="*/ 97 w 10097"/>
              <a:gd name="connsiteY4" fmla="*/ 8658 h 10000"/>
              <a:gd name="connsiteX5" fmla="*/ 97 w 10097"/>
              <a:gd name="connsiteY5" fmla="*/ 711 h 10000"/>
              <a:gd name="connsiteX0" fmla="*/ 10097 w 10097"/>
              <a:gd name="connsiteY0" fmla="*/ 711 h 10000"/>
              <a:gd name="connsiteX1" fmla="*/ 5097 w 10097"/>
              <a:gd name="connsiteY1" fmla="*/ 1725 h 10000"/>
              <a:gd name="connsiteX2" fmla="*/ 97 w 10097"/>
              <a:gd name="connsiteY2" fmla="*/ 711 h 10000"/>
              <a:gd name="connsiteX0" fmla="*/ 5578 w 10097"/>
              <a:gd name="connsiteY0" fmla="*/ 59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097 w 10097"/>
              <a:gd name="connsiteY3" fmla="*/ 10000 h 10000"/>
              <a:gd name="connsiteX4" fmla="*/ 97 w 10097"/>
              <a:gd name="connsiteY4" fmla="*/ 8658 h 10000"/>
              <a:gd name="connsiteX5" fmla="*/ 0 w 10097"/>
              <a:gd name="connsiteY5" fmla="*/ 1185 h 10000"/>
              <a:gd name="connsiteX0" fmla="*/ 97 w 10097"/>
              <a:gd name="connsiteY0" fmla="*/ 711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173 w 10097"/>
              <a:gd name="connsiteY3" fmla="*/ 9997 h 10000"/>
              <a:gd name="connsiteX4" fmla="*/ 97 w 10097"/>
              <a:gd name="connsiteY4" fmla="*/ 8658 h 10000"/>
              <a:gd name="connsiteX5" fmla="*/ 97 w 10097"/>
              <a:gd name="connsiteY5" fmla="*/ 711 h 10000"/>
              <a:gd name="connsiteX0" fmla="*/ 10097 w 10097"/>
              <a:gd name="connsiteY0" fmla="*/ 711 h 10000"/>
              <a:gd name="connsiteX1" fmla="*/ 5097 w 10097"/>
              <a:gd name="connsiteY1" fmla="*/ 1725 h 10000"/>
              <a:gd name="connsiteX2" fmla="*/ 97 w 10097"/>
              <a:gd name="connsiteY2" fmla="*/ 711 h 10000"/>
              <a:gd name="connsiteX0" fmla="*/ 5578 w 10097"/>
              <a:gd name="connsiteY0" fmla="*/ 59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097 w 10097"/>
              <a:gd name="connsiteY3" fmla="*/ 10000 h 10000"/>
              <a:gd name="connsiteX4" fmla="*/ 97 w 10097"/>
              <a:gd name="connsiteY4" fmla="*/ 8658 h 10000"/>
              <a:gd name="connsiteX5" fmla="*/ 0 w 10097"/>
              <a:gd name="connsiteY5" fmla="*/ 1185 h 10000"/>
              <a:gd name="connsiteX6" fmla="*/ 5578 w 10097"/>
              <a:gd name="connsiteY6" fmla="*/ 59 h 10000"/>
              <a:gd name="connsiteX0" fmla="*/ 97 w 10097"/>
              <a:gd name="connsiteY0" fmla="*/ 711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173 w 10097"/>
              <a:gd name="connsiteY3" fmla="*/ 9997 h 10000"/>
              <a:gd name="connsiteX4" fmla="*/ 97 w 10097"/>
              <a:gd name="connsiteY4" fmla="*/ 8658 h 10000"/>
              <a:gd name="connsiteX5" fmla="*/ 97 w 10097"/>
              <a:gd name="connsiteY5" fmla="*/ 711 h 10000"/>
              <a:gd name="connsiteX0" fmla="*/ 10097 w 10097"/>
              <a:gd name="connsiteY0" fmla="*/ 711 h 10000"/>
              <a:gd name="connsiteX1" fmla="*/ 5097 w 10097"/>
              <a:gd name="connsiteY1" fmla="*/ 1725 h 10000"/>
              <a:gd name="connsiteX2" fmla="*/ 97 w 10097"/>
              <a:gd name="connsiteY2" fmla="*/ 711 h 10000"/>
              <a:gd name="connsiteX0" fmla="*/ 5578 w 10097"/>
              <a:gd name="connsiteY0" fmla="*/ 59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097 w 10097"/>
              <a:gd name="connsiteY3" fmla="*/ 10000 h 10000"/>
              <a:gd name="connsiteX4" fmla="*/ 97 w 10097"/>
              <a:gd name="connsiteY4" fmla="*/ 8658 h 10000"/>
              <a:gd name="connsiteX5" fmla="*/ 0 w 10097"/>
              <a:gd name="connsiteY5" fmla="*/ 1185 h 10000"/>
              <a:gd name="connsiteX6" fmla="*/ 2287 w 10097"/>
              <a:gd name="connsiteY6" fmla="*/ 33 h 10000"/>
              <a:gd name="connsiteX7" fmla="*/ 5578 w 10097"/>
              <a:gd name="connsiteY7" fmla="*/ 59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097" h="10000" stroke="0" extrusionOk="0">
                <a:moveTo>
                  <a:pt x="97" y="711"/>
                </a:moveTo>
                <a:cubicBezTo>
                  <a:pt x="1764" y="-614"/>
                  <a:pt x="8430" y="-614"/>
                  <a:pt x="10097" y="711"/>
                </a:cubicBezTo>
                <a:lnTo>
                  <a:pt x="10097" y="8658"/>
                </a:lnTo>
                <a:cubicBezTo>
                  <a:pt x="9276" y="10121"/>
                  <a:pt x="6840" y="9997"/>
                  <a:pt x="5173" y="9997"/>
                </a:cubicBezTo>
                <a:cubicBezTo>
                  <a:pt x="3506" y="9997"/>
                  <a:pt x="943" y="10121"/>
                  <a:pt x="97" y="8658"/>
                </a:cubicBezTo>
                <a:lnTo>
                  <a:pt x="97" y="711"/>
                </a:lnTo>
                <a:close/>
              </a:path>
              <a:path w="10097" h="10000" fill="none" extrusionOk="0">
                <a:moveTo>
                  <a:pt x="10097" y="711"/>
                </a:moveTo>
                <a:cubicBezTo>
                  <a:pt x="10097" y="1809"/>
                  <a:pt x="7858" y="1725"/>
                  <a:pt x="5097" y="1725"/>
                </a:cubicBezTo>
                <a:cubicBezTo>
                  <a:pt x="2336" y="1725"/>
                  <a:pt x="97" y="1809"/>
                  <a:pt x="97" y="711"/>
                </a:cubicBezTo>
              </a:path>
              <a:path w="10097" h="10000" fill="none">
                <a:moveTo>
                  <a:pt x="5578" y="59"/>
                </a:moveTo>
                <a:cubicBezTo>
                  <a:pt x="6960" y="136"/>
                  <a:pt x="10097" y="-387"/>
                  <a:pt x="10097" y="711"/>
                </a:cubicBezTo>
                <a:lnTo>
                  <a:pt x="10097" y="8658"/>
                </a:lnTo>
                <a:cubicBezTo>
                  <a:pt x="10097" y="9755"/>
                  <a:pt x="7858" y="10000"/>
                  <a:pt x="5097" y="10000"/>
                </a:cubicBezTo>
                <a:cubicBezTo>
                  <a:pt x="2336" y="10000"/>
                  <a:pt x="97" y="9755"/>
                  <a:pt x="97" y="8658"/>
                </a:cubicBezTo>
                <a:cubicBezTo>
                  <a:pt x="97" y="6009"/>
                  <a:pt x="0" y="1185"/>
                  <a:pt x="0" y="1185"/>
                </a:cubicBezTo>
                <a:cubicBezTo>
                  <a:pt x="1163" y="968"/>
                  <a:pt x="1124" y="250"/>
                  <a:pt x="2287" y="33"/>
                </a:cubicBezTo>
                <a:lnTo>
                  <a:pt x="5578" y="59"/>
                </a:lnTo>
                <a:close/>
              </a:path>
            </a:pathLst>
          </a:custGeom>
          <a:gradFill>
            <a:gsLst>
              <a:gs pos="3000">
                <a:srgbClr val="FFFFFF"/>
              </a:gs>
              <a:gs pos="25000">
                <a:schemeClr val="accent2">
                  <a:lumMod val="75000"/>
                </a:schemeClr>
              </a:gs>
              <a:gs pos="71001">
                <a:srgbClr val="C0524E"/>
              </a:gs>
              <a:gs pos="92000">
                <a:srgbClr val="55261C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2394197" y="3068960"/>
            <a:ext cx="17563" cy="47049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 flipV="1">
            <a:off x="6660232" y="3068960"/>
            <a:ext cx="19319" cy="47049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411760" y="3068960"/>
            <a:ext cx="1738730" cy="640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211960" y="3068960"/>
            <a:ext cx="24482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2195736" y="3789040"/>
            <a:ext cx="360040" cy="360040"/>
          </a:xfrm>
          <a:prstGeom prst="ellipse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516216" y="3933056"/>
            <a:ext cx="360040" cy="360040"/>
          </a:xfrm>
          <a:prstGeom prst="ellipse">
            <a:avLst/>
          </a:prstGeom>
          <a:gradFill>
            <a:gsLst>
              <a:gs pos="3000">
                <a:srgbClr val="FFFFFF"/>
              </a:gs>
              <a:gs pos="25000">
                <a:schemeClr val="accent2">
                  <a:lumMod val="75000"/>
                </a:schemeClr>
              </a:gs>
              <a:gs pos="71001">
                <a:srgbClr val="C0524E"/>
              </a:gs>
              <a:gs pos="92000">
                <a:srgbClr val="55261C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+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932040" y="386104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ym typeface="Symbol"/>
              </a:rPr>
              <a:t>Cu</a:t>
            </a:r>
            <a:r>
              <a:rPr lang="cs-CZ" dirty="0" smtClean="0">
                <a:sym typeface="Symbol"/>
              </a:rPr>
              <a:t> - </a:t>
            </a:r>
            <a:r>
              <a:rPr lang="cs-CZ" dirty="0" smtClean="0">
                <a:sym typeface="Symbol"/>
              </a:rPr>
              <a:t>2e</a:t>
            </a:r>
            <a:r>
              <a:rPr lang="cs-CZ" sz="2400" baseline="30000" dirty="0" smtClean="0">
                <a:sym typeface="Symbol"/>
              </a:rPr>
              <a:t>-</a:t>
            </a:r>
            <a:r>
              <a:rPr lang="cs-CZ" dirty="0" smtClean="0">
                <a:sym typeface="Symbol"/>
              </a:rPr>
              <a:t></a:t>
            </a:r>
            <a:r>
              <a:rPr lang="cs-CZ" dirty="0" smtClean="0">
                <a:sym typeface="Symbol"/>
              </a:rPr>
              <a:t> </a:t>
            </a:r>
            <a:r>
              <a:rPr lang="cs-CZ" dirty="0">
                <a:sym typeface="Symbol"/>
              </a:rPr>
              <a:t>Cu</a:t>
            </a:r>
            <a:r>
              <a:rPr lang="cs-CZ" baseline="30000" dirty="0">
                <a:sym typeface="Symbol"/>
              </a:rPr>
              <a:t>2+</a:t>
            </a:r>
            <a:r>
              <a:rPr lang="cs-CZ" dirty="0">
                <a:sym typeface="Symbol"/>
              </a:rPr>
              <a:t> </a:t>
            </a:r>
            <a:endParaRPr lang="cs-CZ" baseline="30000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4139952" y="2780928"/>
            <a:ext cx="72008" cy="576064"/>
            <a:chOff x="4067944" y="1628800"/>
            <a:chExt cx="72008" cy="576064"/>
          </a:xfrm>
        </p:grpSpPr>
        <p:cxnSp>
          <p:nvCxnSpPr>
            <p:cNvPr id="14" name="Přímá spojnice 13"/>
            <p:cNvCxnSpPr/>
            <p:nvPr/>
          </p:nvCxnSpPr>
          <p:spPr>
            <a:xfrm>
              <a:off x="4067944" y="1772816"/>
              <a:ext cx="0" cy="288032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4139952" y="1628800"/>
              <a:ext cx="0" cy="57606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6" name="Skupina 15"/>
          <p:cNvGrpSpPr/>
          <p:nvPr/>
        </p:nvGrpSpPr>
        <p:grpSpPr>
          <a:xfrm>
            <a:off x="3131840" y="5445224"/>
            <a:ext cx="720080" cy="576064"/>
            <a:chOff x="7020272" y="476672"/>
            <a:chExt cx="720080" cy="576064"/>
          </a:xfrm>
        </p:grpSpPr>
        <p:pic>
          <p:nvPicPr>
            <p:cNvPr id="17" name="Picture 4" descr="C:\Users\Monika\AppData\Local\Microsoft\Windows\Temporary Internet Files\Content.IE5\MT1GZWBP\MC900437065[1].png"/>
            <p:cNvPicPr>
              <a:picLocks noChangeAspect="1" noChangeArrowheads="1"/>
            </p:cNvPicPr>
            <p:nvPr/>
          </p:nvPicPr>
          <p:blipFill rotWithShape="1">
            <a:blip r:embed="rId2">
              <a:clrChange>
                <a:clrFrom>
                  <a:srgbClr val="000000">
                    <a:alpha val="20784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6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3889" l="10000" r="90000">
                          <a14:backgroundMark x1="47778" y1="88889" x2="47778" y2="88889"/>
                          <a14:backgroundMark x1="66111" y1="90000" x2="66111" y2="90000"/>
                          <a14:backgroundMark x1="56111" y1="88333" x2="56111" y2="88333"/>
                          <a14:backgroundMark x1="35556" y1="82778" x2="53333" y2="86111"/>
                          <a14:backgroundMark x1="62778" y1="86111" x2="62778" y2="86111"/>
                        </a14:backgroundRemoval>
                      </a14:imgEffect>
                      <a14:imgEffect>
                        <a14:colorTemperature colorTemp="88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248" t="8810" r="9752" b="15029"/>
            <a:stretch/>
          </p:blipFill>
          <p:spPr bwMode="auto">
            <a:xfrm>
              <a:off x="7092280" y="476672"/>
              <a:ext cx="600319" cy="576064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Obdélník 17"/>
            <p:cNvSpPr/>
            <p:nvPr/>
          </p:nvSpPr>
          <p:spPr>
            <a:xfrm>
              <a:off x="7020272" y="548680"/>
              <a:ext cx="720080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cs-CZ" dirty="0" smtClean="0"/>
                <a:t>cu</a:t>
              </a:r>
              <a:r>
                <a:rPr lang="cs-CZ" baseline="30000" dirty="0" smtClean="0"/>
                <a:t>2+</a:t>
              </a:r>
              <a:endParaRPr lang="cs-CZ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5796136" y="4437112"/>
            <a:ext cx="936104" cy="578038"/>
            <a:chOff x="7020272" y="476672"/>
            <a:chExt cx="720080" cy="462430"/>
          </a:xfrm>
        </p:grpSpPr>
        <p:pic>
          <p:nvPicPr>
            <p:cNvPr id="20" name="Picture 4" descr="C:\Users\Monika\AppData\Local\Microsoft\Windows\Temporary Internet Files\Content.IE5\MT1GZWBP\MC900437065[1].png"/>
            <p:cNvPicPr>
              <a:picLocks noChangeAspect="1" noChangeArrowheads="1"/>
            </p:cNvPicPr>
            <p:nvPr/>
          </p:nvPicPr>
          <p:blipFill rotWithShape="1">
            <a:blip r:embed="rId2">
              <a:clrChange>
                <a:clrFrom>
                  <a:srgbClr val="000000">
                    <a:alpha val="20784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6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3889" l="10000" r="90000">
                          <a14:backgroundMark x1="47778" y1="88889" x2="47778" y2="88889"/>
                          <a14:backgroundMark x1="66111" y1="90000" x2="66111" y2="90000"/>
                          <a14:backgroundMark x1="56111" y1="88333" x2="56111" y2="88333"/>
                          <a14:backgroundMark x1="35556" y1="82778" x2="53333" y2="86111"/>
                          <a14:backgroundMark x1="62778" y1="86111" x2="62778" y2="86111"/>
                        </a14:backgroundRemoval>
                      </a14:imgEffect>
                      <a14:imgEffect>
                        <a14:colorTemperature colorTemp="88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248" t="8810" r="9752" b="15029"/>
            <a:stretch/>
          </p:blipFill>
          <p:spPr bwMode="auto">
            <a:xfrm>
              <a:off x="7092280" y="476672"/>
              <a:ext cx="481900" cy="462430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Obdélník 20"/>
            <p:cNvSpPr/>
            <p:nvPr/>
          </p:nvSpPr>
          <p:spPr>
            <a:xfrm>
              <a:off x="7020272" y="548680"/>
              <a:ext cx="720080" cy="29546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cs-CZ" cap="small" dirty="0" smtClean="0"/>
                <a:t>Cu</a:t>
              </a:r>
              <a:r>
                <a:rPr lang="cs-CZ" cap="small" baseline="30000" dirty="0" smtClean="0"/>
                <a:t>2+</a:t>
              </a:r>
              <a:endParaRPr lang="cs-CZ" baseline="30000" dirty="0"/>
            </a:p>
          </p:txBody>
        </p:sp>
      </p:grpSp>
      <p:sp>
        <p:nvSpPr>
          <p:cNvPr id="22" name="Obdélník 21"/>
          <p:cNvSpPr/>
          <p:nvPr/>
        </p:nvSpPr>
        <p:spPr>
          <a:xfrm>
            <a:off x="2699792" y="3789040"/>
            <a:ext cx="16754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Cu</a:t>
            </a:r>
            <a:r>
              <a:rPr lang="cs-CZ" baseline="30000" dirty="0" smtClean="0"/>
              <a:t>2+- </a:t>
            </a:r>
            <a:r>
              <a:rPr lang="cs-CZ" dirty="0" smtClean="0"/>
              <a:t>+ 2e</a:t>
            </a:r>
            <a:r>
              <a:rPr lang="cs-CZ" baseline="30000" dirty="0" smtClean="0"/>
              <a:t>- </a:t>
            </a:r>
            <a:r>
              <a:rPr lang="cs-CZ" dirty="0" smtClean="0">
                <a:sym typeface="Symbol"/>
              </a:rPr>
              <a:t> </a:t>
            </a:r>
            <a:r>
              <a:rPr lang="cs-CZ" dirty="0" err="1" smtClean="0">
                <a:sym typeface="Symbol"/>
              </a:rPr>
              <a:t>Cu</a:t>
            </a:r>
            <a:endParaRPr lang="cs-CZ" baseline="-25000" dirty="0" smtClean="0"/>
          </a:p>
        </p:txBody>
      </p:sp>
      <p:sp>
        <p:nvSpPr>
          <p:cNvPr id="33" name="Obdélník se zakulaceným rohem na stejné straně 4"/>
          <p:cNvSpPr/>
          <p:nvPr/>
        </p:nvSpPr>
        <p:spPr>
          <a:xfrm rot="10800000">
            <a:off x="1691680" y="3717032"/>
            <a:ext cx="5760640" cy="2867240"/>
          </a:xfrm>
          <a:custGeom>
            <a:avLst/>
            <a:gdLst>
              <a:gd name="connsiteX0" fmla="*/ 541468 w 5904656"/>
              <a:gd name="connsiteY0" fmla="*/ 0 h 3248744"/>
              <a:gd name="connsiteX1" fmla="*/ 5363188 w 5904656"/>
              <a:gd name="connsiteY1" fmla="*/ 0 h 3248744"/>
              <a:gd name="connsiteX2" fmla="*/ 5904656 w 5904656"/>
              <a:gd name="connsiteY2" fmla="*/ 541468 h 3248744"/>
              <a:gd name="connsiteX3" fmla="*/ 5904656 w 5904656"/>
              <a:gd name="connsiteY3" fmla="*/ 3248744 h 3248744"/>
              <a:gd name="connsiteX4" fmla="*/ 5904656 w 5904656"/>
              <a:gd name="connsiteY4" fmla="*/ 3248744 h 3248744"/>
              <a:gd name="connsiteX5" fmla="*/ 0 w 5904656"/>
              <a:gd name="connsiteY5" fmla="*/ 3248744 h 3248744"/>
              <a:gd name="connsiteX6" fmla="*/ 0 w 5904656"/>
              <a:gd name="connsiteY6" fmla="*/ 3248744 h 3248744"/>
              <a:gd name="connsiteX7" fmla="*/ 0 w 5904656"/>
              <a:gd name="connsiteY7" fmla="*/ 541468 h 3248744"/>
              <a:gd name="connsiteX8" fmla="*/ 541468 w 5904656"/>
              <a:gd name="connsiteY8" fmla="*/ 0 h 3248744"/>
              <a:gd name="connsiteX0" fmla="*/ 430631 w 5904656"/>
              <a:gd name="connsiteY0" fmla="*/ 0 h 3248744"/>
              <a:gd name="connsiteX1" fmla="*/ 5363188 w 5904656"/>
              <a:gd name="connsiteY1" fmla="*/ 0 h 3248744"/>
              <a:gd name="connsiteX2" fmla="*/ 5904656 w 5904656"/>
              <a:gd name="connsiteY2" fmla="*/ 541468 h 3248744"/>
              <a:gd name="connsiteX3" fmla="*/ 5904656 w 5904656"/>
              <a:gd name="connsiteY3" fmla="*/ 3248744 h 3248744"/>
              <a:gd name="connsiteX4" fmla="*/ 5904656 w 5904656"/>
              <a:gd name="connsiteY4" fmla="*/ 3248744 h 3248744"/>
              <a:gd name="connsiteX5" fmla="*/ 0 w 5904656"/>
              <a:gd name="connsiteY5" fmla="*/ 3248744 h 3248744"/>
              <a:gd name="connsiteX6" fmla="*/ 0 w 5904656"/>
              <a:gd name="connsiteY6" fmla="*/ 3248744 h 3248744"/>
              <a:gd name="connsiteX7" fmla="*/ 0 w 5904656"/>
              <a:gd name="connsiteY7" fmla="*/ 541468 h 3248744"/>
              <a:gd name="connsiteX8" fmla="*/ 430631 w 5904656"/>
              <a:gd name="connsiteY8" fmla="*/ 0 h 3248744"/>
              <a:gd name="connsiteX0" fmla="*/ 430631 w 5904656"/>
              <a:gd name="connsiteY0" fmla="*/ 0 h 3248744"/>
              <a:gd name="connsiteX1" fmla="*/ 5418606 w 5904656"/>
              <a:gd name="connsiteY1" fmla="*/ 0 h 3248744"/>
              <a:gd name="connsiteX2" fmla="*/ 5904656 w 5904656"/>
              <a:gd name="connsiteY2" fmla="*/ 541468 h 3248744"/>
              <a:gd name="connsiteX3" fmla="*/ 5904656 w 5904656"/>
              <a:gd name="connsiteY3" fmla="*/ 3248744 h 3248744"/>
              <a:gd name="connsiteX4" fmla="*/ 5904656 w 5904656"/>
              <a:gd name="connsiteY4" fmla="*/ 3248744 h 3248744"/>
              <a:gd name="connsiteX5" fmla="*/ 0 w 5904656"/>
              <a:gd name="connsiteY5" fmla="*/ 3248744 h 3248744"/>
              <a:gd name="connsiteX6" fmla="*/ 0 w 5904656"/>
              <a:gd name="connsiteY6" fmla="*/ 3248744 h 3248744"/>
              <a:gd name="connsiteX7" fmla="*/ 0 w 5904656"/>
              <a:gd name="connsiteY7" fmla="*/ 541468 h 3248744"/>
              <a:gd name="connsiteX8" fmla="*/ 430631 w 5904656"/>
              <a:gd name="connsiteY8" fmla="*/ 0 h 32487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4656" h="3248744">
                <a:moveTo>
                  <a:pt x="430631" y="0"/>
                </a:moveTo>
                <a:lnTo>
                  <a:pt x="5418606" y="0"/>
                </a:lnTo>
                <a:cubicBezTo>
                  <a:pt x="5717651" y="0"/>
                  <a:pt x="5904656" y="242423"/>
                  <a:pt x="5904656" y="541468"/>
                </a:cubicBezTo>
                <a:lnTo>
                  <a:pt x="5904656" y="3248744"/>
                </a:lnTo>
                <a:lnTo>
                  <a:pt x="5904656" y="3248744"/>
                </a:lnTo>
                <a:lnTo>
                  <a:pt x="0" y="3248744"/>
                </a:lnTo>
                <a:lnTo>
                  <a:pt x="0" y="3248744"/>
                </a:lnTo>
                <a:lnTo>
                  <a:pt x="0" y="541468"/>
                </a:lnTo>
                <a:cubicBezTo>
                  <a:pt x="0" y="242423"/>
                  <a:pt x="131586" y="0"/>
                  <a:pt x="430631" y="0"/>
                </a:cubicBez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olný tvar 43"/>
          <p:cNvSpPr/>
          <p:nvPr/>
        </p:nvSpPr>
        <p:spPr>
          <a:xfrm>
            <a:off x="2267744" y="4381995"/>
            <a:ext cx="360040" cy="1855317"/>
          </a:xfrm>
          <a:custGeom>
            <a:avLst/>
            <a:gdLst>
              <a:gd name="connsiteX0" fmla="*/ 39994 w 490699"/>
              <a:gd name="connsiteY0" fmla="*/ 0 h 1955383"/>
              <a:gd name="connsiteX1" fmla="*/ 39994 w 490699"/>
              <a:gd name="connsiteY1" fmla="*/ 1686296 h 1955383"/>
              <a:gd name="connsiteX2" fmla="*/ 455630 w 490699"/>
              <a:gd name="connsiteY2" fmla="*/ 1781299 h 1955383"/>
              <a:gd name="connsiteX3" fmla="*/ 467506 w 490699"/>
              <a:gd name="connsiteY3" fmla="*/ 0 h 1955383"/>
              <a:gd name="connsiteX4" fmla="*/ 467506 w 490699"/>
              <a:gd name="connsiteY4" fmla="*/ 0 h 19553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0699" h="1955383">
                <a:moveTo>
                  <a:pt x="39994" y="0"/>
                </a:moveTo>
                <a:cubicBezTo>
                  <a:pt x="5357" y="694706"/>
                  <a:pt x="-29279" y="1389413"/>
                  <a:pt x="39994" y="1686296"/>
                </a:cubicBezTo>
                <a:cubicBezTo>
                  <a:pt x="109267" y="1983179"/>
                  <a:pt x="384378" y="2062348"/>
                  <a:pt x="455630" y="1781299"/>
                </a:cubicBezTo>
                <a:cubicBezTo>
                  <a:pt x="526882" y="1500250"/>
                  <a:pt x="467506" y="0"/>
                  <a:pt x="467506" y="0"/>
                </a:cubicBezTo>
                <a:lnTo>
                  <a:pt x="467506" y="0"/>
                </a:lnTo>
              </a:path>
            </a:pathLst>
          </a:custGeom>
          <a:noFill/>
          <a:ln w="76200">
            <a:solidFill>
              <a:srgbClr val="F794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5" name="Skupina 44"/>
          <p:cNvGrpSpPr/>
          <p:nvPr/>
        </p:nvGrpSpPr>
        <p:grpSpPr>
          <a:xfrm>
            <a:off x="4860032" y="5157192"/>
            <a:ext cx="936104" cy="720080"/>
            <a:chOff x="7020272" y="476672"/>
            <a:chExt cx="720080" cy="576064"/>
          </a:xfrm>
        </p:grpSpPr>
        <p:pic>
          <p:nvPicPr>
            <p:cNvPr id="46" name="Picture 4" descr="C:\Users\Monika\AppData\Local\Microsoft\Windows\Temporary Internet Files\Content.IE5\MT1GZWBP\MC900437065[1].png"/>
            <p:cNvPicPr>
              <a:picLocks noChangeAspect="1" noChangeArrowheads="1"/>
            </p:cNvPicPr>
            <p:nvPr/>
          </p:nvPicPr>
          <p:blipFill rotWithShape="1">
            <a:blip r:embed="rId2">
              <a:clrChange>
                <a:clrFrom>
                  <a:srgbClr val="000000">
                    <a:alpha val="20784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3889" l="10000" r="90000">
                          <a14:backgroundMark x1="47778" y1="88889" x2="47778" y2="88889"/>
                          <a14:backgroundMark x1="66111" y1="90000" x2="66111" y2="90000"/>
                          <a14:backgroundMark x1="56111" y1="88333" x2="56111" y2="88333"/>
                          <a14:backgroundMark x1="35556" y1="82778" x2="53333" y2="86111"/>
                          <a14:backgroundMark x1="62778" y1="86111" x2="62778" y2="86111"/>
                        </a14:backgroundRemoval>
                      </a14:imgEffect>
                      <a14:imgEffect>
                        <a14:colorTemperature colorTemp="88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248" t="8810" r="9752" b="15029"/>
            <a:stretch/>
          </p:blipFill>
          <p:spPr bwMode="auto">
            <a:xfrm>
              <a:off x="7092280" y="476672"/>
              <a:ext cx="600319" cy="576064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7" name="Obdélník 46"/>
            <p:cNvSpPr/>
            <p:nvPr/>
          </p:nvSpPr>
          <p:spPr>
            <a:xfrm>
              <a:off x="7020272" y="548680"/>
              <a:ext cx="720080" cy="29546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cs-CZ" dirty="0" smtClean="0"/>
                <a:t>SO</a:t>
              </a:r>
              <a:r>
                <a:rPr lang="cs-CZ" cap="small" baseline="-25000" dirty="0" smtClean="0"/>
                <a:t>4</a:t>
              </a:r>
              <a:r>
                <a:rPr lang="cs-CZ" cap="small" baseline="30000" dirty="0" smtClean="0"/>
                <a:t>2</a:t>
              </a:r>
              <a:r>
                <a:rPr lang="cs-CZ" baseline="30000" dirty="0" smtClean="0"/>
                <a:t>-</a:t>
              </a:r>
              <a:endParaRPr lang="cs-CZ" baseline="30000" dirty="0"/>
            </a:p>
          </p:txBody>
        </p:sp>
      </p:grpSp>
    </p:spTree>
    <p:extLst>
      <p:ext uri="{BB962C8B-B14F-4D97-AF65-F5344CB8AC3E}">
        <p14:creationId xmlns:p14="http://schemas.microsoft.com/office/powerpoint/2010/main" val="2628825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88622E-6 L -0.10625 -0.00023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313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0 L -0.12587 -0.01042 " pathEditMode="relative" rAng="0" ptsTypes="AA">
                                      <p:cBhvr>
                                        <p:cTn id="6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02" y="-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0" grpId="0"/>
      <p:bldP spid="11" grpId="0" animBg="1"/>
      <p:bldP spid="12" grpId="0"/>
      <p:bldP spid="22" grpId="0"/>
      <p:bldP spid="4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</a:t>
            </a:r>
            <a:endParaRPr lang="cs-CZ" dirty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cs.wikipedia.org/wiki/Galvanick%C3%A9_pokovov%C3%A1n%C3%AD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cs.wikipedia.org/wiki/Elektrol%C3%BDza</a:t>
            </a:r>
            <a:endParaRPr lang="cs-CZ" dirty="0" smtClean="0"/>
          </a:p>
          <a:p>
            <a:r>
              <a:rPr lang="cs-CZ" dirty="0" smtClean="0"/>
              <a:t>Microsoft Office</a:t>
            </a:r>
            <a:endParaRPr lang="cs-CZ" dirty="0"/>
          </a:p>
          <a:p>
            <a:r>
              <a:rPr lang="cs-CZ" dirty="0"/>
              <a:t>Vytvořeno jako DUM do předmětu </a:t>
            </a:r>
            <a:r>
              <a:rPr lang="cs-CZ" dirty="0" smtClean="0"/>
              <a:t>chemie </a:t>
            </a:r>
            <a:r>
              <a:rPr lang="cs-CZ" dirty="0"/>
              <a:t>na </a:t>
            </a:r>
            <a:r>
              <a:rPr lang="cs-CZ" dirty="0" smtClean="0"/>
              <a:t>Základní škole a Mateřské škole 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</a:t>
            </a:r>
            <a:r>
              <a:rPr lang="cs-CZ"/>
              <a:t>pro </a:t>
            </a:r>
            <a:r>
              <a:rPr lang="cs-CZ" smtClean="0"/>
              <a:t>devátý </a:t>
            </a:r>
            <a:r>
              <a:rPr lang="cs-CZ" dirty="0"/>
              <a:t>ročník základní školy.</a:t>
            </a:r>
          </a:p>
          <a:p>
            <a:endParaRPr lang="cs-CZ" dirty="0"/>
          </a:p>
          <a:p>
            <a:r>
              <a:rPr lang="cs-CZ" dirty="0"/>
              <a:t>Materiál slouží k doplnění výkladu </a:t>
            </a:r>
            <a:r>
              <a:rPr lang="cs-CZ" dirty="0" smtClean="0"/>
              <a:t>učiva galvanické články.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I.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5650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384</TotalTime>
  <Words>488</Words>
  <Application>Microsoft Office PowerPoint</Application>
  <PresentationFormat>Předvádění na obrazovce (4:3)</PresentationFormat>
  <Paragraphs>86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</dc:creator>
  <cp:lastModifiedBy>Monika</cp:lastModifiedBy>
  <cp:revision>23</cp:revision>
  <dcterms:created xsi:type="dcterms:W3CDTF">2013-01-16T21:27:12Z</dcterms:created>
  <dcterms:modified xsi:type="dcterms:W3CDTF">2013-01-17T22:26:27Z</dcterms:modified>
</cp:coreProperties>
</file>