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63" r:id="rId2"/>
    <p:sldId id="261" r:id="rId3"/>
    <p:sldId id="256" r:id="rId4"/>
    <p:sldId id="257" r:id="rId5"/>
    <p:sldId id="258" r:id="rId6"/>
    <p:sldId id="260" r:id="rId7"/>
    <p:sldId id="25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11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solidFill>
                <a:schemeClr val="tx1"/>
              </a:solidFill>
            </a:rPr>
            <a:t>VY_32_INOVACE_01_CJ_17</a:t>
          </a:r>
          <a:endParaRPr lang="cs-CZ" sz="2000" dirty="0">
            <a:solidFill>
              <a:schemeClr val="tx1"/>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100" dirty="0" smtClean="0"/>
            <a:t>Základní škola, Uherský Ostroh, okres Uherské Hradiště, příspěvková organizace</a:t>
          </a:r>
          <a:endParaRPr lang="cs-CZ" sz="11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smtClean="0">
              <a:solidFill>
                <a:schemeClr val="tx1"/>
              </a:solidFill>
            </a:rPr>
            <a:t>Mgr. Miluše Vosáhlová</a:t>
          </a:r>
          <a:endParaRPr lang="cs-CZ" sz="2000" dirty="0">
            <a:solidFill>
              <a:schemeClr val="tx1"/>
            </a:solidFill>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TÉMA: CJ</a:t>
          </a:r>
          <a:r>
            <a:rPr lang="cs-CZ" sz="2000" dirty="0" smtClean="0">
              <a:solidFill>
                <a:srgbClr val="FF0000"/>
              </a:solidFill>
            </a:rPr>
            <a:t> </a:t>
          </a:r>
          <a:r>
            <a:rPr lang="cs-CZ" sz="2000" dirty="0" smtClean="0">
              <a:solidFill>
                <a:schemeClr val="tx1"/>
              </a:solidFill>
            </a:rPr>
            <a:t>– 3.A – Vyjmenovaná slova po L</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6CD0A4E4-420A-4BC6-A639-0C431C5FD0A3}" type="presOf" srcId="{4C35D32F-0EAB-4CD7-82EE-45574DC2A586}" destId="{8BEBB6EC-1DAA-4CAC-8A25-BC0FCBD5DBD5}"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9E8EAA6B-2656-41BB-85D4-C1D347CB13CB}" type="presOf" srcId="{D1B46980-6531-4606-95E6-44980827E919}" destId="{6140AFEC-043D-4C43-A2F9-D0F5331DF3A3}" srcOrd="0" destOrd="0" presId="urn:microsoft.com/office/officeart/2005/8/layout/target3"/>
    <dgm:cxn modelId="{0887EA1F-9583-49D9-AA7C-79EBB78D2721}" type="presOf" srcId="{4C35D32F-0EAB-4CD7-82EE-45574DC2A586}" destId="{890E4F0B-2866-4A3F-A3C7-2A14B1797930}"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97A25593-2D0D-49A7-A385-50B18639D493}" type="presOf" srcId="{D1D4F407-5343-4D3F-B5B9-D407B03CAEB4}" destId="{D005CE8C-CC26-4C3E-AC11-E15060ECD759}"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4F8C3FC5-754C-4677-85E1-34BE72DDBFD1}" type="presOf" srcId="{757F3AB3-0718-4624-B441-E567A8F0AB56}" destId="{333A1088-737F-45CB-B68E-254E46348037}"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E0DF5E5F-AEE4-4AE2-8CBD-87AAD3E35267}" type="presOf" srcId="{D8197B8C-B260-4A16-BDF4-0947B075E274}" destId="{5A5FFA88-C948-4069-8E93-59FA12366E83}"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1FADF148-78BF-431E-9126-4F0ED7D8DEB3}" type="presOf" srcId="{D1D4F407-5343-4D3F-B5B9-D407B03CAEB4}" destId="{AED2198E-93D5-4001-81B4-73124B309672}" srcOrd="1" destOrd="0" presId="urn:microsoft.com/office/officeart/2005/8/layout/target3"/>
    <dgm:cxn modelId="{EB7A7DCE-75CB-41F8-AC26-51B5697E637D}" type="presOf" srcId="{B651F6E3-6281-48DB-9319-2AEAFDAE7572}" destId="{6BB5E863-4638-4E1D-BFDE-399D028AC4ED}" srcOrd="1" destOrd="0" presId="urn:microsoft.com/office/officeart/2005/8/layout/target3"/>
    <dgm:cxn modelId="{63572271-7116-488D-8574-D75800B41F32}" type="presOf" srcId="{B651F6E3-6281-48DB-9319-2AEAFDAE7572}" destId="{619D679B-A015-4ECF-8348-D1034C574F40}" srcOrd="0" destOrd="0" presId="urn:microsoft.com/office/officeart/2005/8/layout/target3"/>
    <dgm:cxn modelId="{17189769-01BA-412D-9859-01122FE171A4}" type="presOf" srcId="{D1B46980-6531-4606-95E6-44980827E919}" destId="{2BE915AB-18AA-4053-B92C-3BFC9ED204BB}" srcOrd="1" destOrd="0" presId="urn:microsoft.com/office/officeart/2005/8/layout/target3"/>
    <dgm:cxn modelId="{4918C6E6-98C6-444B-AC28-C42522F603B8}" type="presOf" srcId="{D8197B8C-B260-4A16-BDF4-0947B075E274}" destId="{25B08C86-7E15-44DC-BE7F-FFB55DD49D12}" srcOrd="0" destOrd="0" presId="urn:microsoft.com/office/officeart/2005/8/layout/target3"/>
    <dgm:cxn modelId="{849098E4-A2C7-4565-A5F1-D08656295AD9}" type="presParOf" srcId="{333A1088-737F-45CB-B68E-254E46348037}" destId="{F5ABB229-8D3B-4694-996A-96F23CF14429}" srcOrd="0" destOrd="0" presId="urn:microsoft.com/office/officeart/2005/8/layout/target3"/>
    <dgm:cxn modelId="{4BCDAFEF-D7DC-4FAF-9069-6605EA4DCA72}" type="presParOf" srcId="{333A1088-737F-45CB-B68E-254E46348037}" destId="{F41139FD-01EE-4571-8B17-4FB00FC51163}" srcOrd="1" destOrd="0" presId="urn:microsoft.com/office/officeart/2005/8/layout/target3"/>
    <dgm:cxn modelId="{5575BDAB-0D1A-464E-BECC-76A35CB01215}" type="presParOf" srcId="{333A1088-737F-45CB-B68E-254E46348037}" destId="{D005CE8C-CC26-4C3E-AC11-E15060ECD759}" srcOrd="2" destOrd="0" presId="urn:microsoft.com/office/officeart/2005/8/layout/target3"/>
    <dgm:cxn modelId="{8D7A080F-5DD7-4BA6-B058-96C1078FF3B9}" type="presParOf" srcId="{333A1088-737F-45CB-B68E-254E46348037}" destId="{2C702D82-9B77-49B7-9568-BB8EB47C3372}" srcOrd="3" destOrd="0" presId="urn:microsoft.com/office/officeart/2005/8/layout/target3"/>
    <dgm:cxn modelId="{810551E3-4F12-40AC-975D-8F5466468BC0}" type="presParOf" srcId="{333A1088-737F-45CB-B68E-254E46348037}" destId="{A52A0455-90FF-4808-ABD0-F02540D31D5A}" srcOrd="4" destOrd="0" presId="urn:microsoft.com/office/officeart/2005/8/layout/target3"/>
    <dgm:cxn modelId="{811A81A2-0740-4813-BC22-EE3EFA907B73}" type="presParOf" srcId="{333A1088-737F-45CB-B68E-254E46348037}" destId="{6140AFEC-043D-4C43-A2F9-D0F5331DF3A3}" srcOrd="5" destOrd="0" presId="urn:microsoft.com/office/officeart/2005/8/layout/target3"/>
    <dgm:cxn modelId="{8854E925-9CD4-48C9-AFFB-F26855A87037}" type="presParOf" srcId="{333A1088-737F-45CB-B68E-254E46348037}" destId="{9358AC05-5D7D-4327-9F80-1AD486AEA664}" srcOrd="6" destOrd="0" presId="urn:microsoft.com/office/officeart/2005/8/layout/target3"/>
    <dgm:cxn modelId="{2F03F943-2295-4E8D-8DDE-9D1076B8B917}" type="presParOf" srcId="{333A1088-737F-45CB-B68E-254E46348037}" destId="{313FC574-E1CD-4FB4-B054-0B805CE0447D}" srcOrd="7" destOrd="0" presId="urn:microsoft.com/office/officeart/2005/8/layout/target3"/>
    <dgm:cxn modelId="{901DA79E-3DEF-4E3A-8442-742D5DF1B21E}" type="presParOf" srcId="{333A1088-737F-45CB-B68E-254E46348037}" destId="{619D679B-A015-4ECF-8348-D1034C574F40}" srcOrd="8" destOrd="0" presId="urn:microsoft.com/office/officeart/2005/8/layout/target3"/>
    <dgm:cxn modelId="{95D95BA1-64C3-43A5-91CA-4C8D0C3B8E73}" type="presParOf" srcId="{333A1088-737F-45CB-B68E-254E46348037}" destId="{322283A8-4A27-4CDA-BAE3-F381106A9174}" srcOrd="9" destOrd="0" presId="urn:microsoft.com/office/officeart/2005/8/layout/target3"/>
    <dgm:cxn modelId="{F3BA45E0-C95B-4B48-BA75-E5ED943D978A}" type="presParOf" srcId="{333A1088-737F-45CB-B68E-254E46348037}" destId="{FFC9F71D-1B4F-4AD9-A4A6-86ADEFC8AF5C}" srcOrd="10" destOrd="0" presId="urn:microsoft.com/office/officeart/2005/8/layout/target3"/>
    <dgm:cxn modelId="{5C3FBC92-2985-4630-930B-95C320B11FF8}" type="presParOf" srcId="{333A1088-737F-45CB-B68E-254E46348037}" destId="{25B08C86-7E15-44DC-BE7F-FFB55DD49D12}" srcOrd="11" destOrd="0" presId="urn:microsoft.com/office/officeart/2005/8/layout/target3"/>
    <dgm:cxn modelId="{579FD863-82FC-47F2-BC71-C60203033C38}" type="presParOf" srcId="{333A1088-737F-45CB-B68E-254E46348037}" destId="{76644BE8-9D7C-4C09-B250-3D10AF48CBB7}" srcOrd="12" destOrd="0" presId="urn:microsoft.com/office/officeart/2005/8/layout/target3"/>
    <dgm:cxn modelId="{13140491-1BE9-4358-85E9-6323B89C88B4}" type="presParOf" srcId="{333A1088-737F-45CB-B68E-254E46348037}" destId="{EE85B701-7295-41C0-BA7A-34D3756A2AE6}" srcOrd="13" destOrd="0" presId="urn:microsoft.com/office/officeart/2005/8/layout/target3"/>
    <dgm:cxn modelId="{1654FBE2-00B9-4DA3-A7F3-2557D0C58E53}" type="presParOf" srcId="{333A1088-737F-45CB-B68E-254E46348037}" destId="{8BEBB6EC-1DAA-4CAC-8A25-BC0FCBD5DBD5}" srcOrd="14" destOrd="0" presId="urn:microsoft.com/office/officeart/2005/8/layout/target3"/>
    <dgm:cxn modelId="{AA044D82-AE8D-4A63-902B-F305F8683022}" type="presParOf" srcId="{333A1088-737F-45CB-B68E-254E46348037}" destId="{AED2198E-93D5-4001-81B4-73124B309672}" srcOrd="15" destOrd="0" presId="urn:microsoft.com/office/officeart/2005/8/layout/target3"/>
    <dgm:cxn modelId="{65395354-9F86-4893-A0EF-A5DB081BDB27}" type="presParOf" srcId="{333A1088-737F-45CB-B68E-254E46348037}" destId="{2BE915AB-18AA-4053-B92C-3BFC9ED204BB}" srcOrd="16" destOrd="0" presId="urn:microsoft.com/office/officeart/2005/8/layout/target3"/>
    <dgm:cxn modelId="{F43FDFDF-552C-40D6-BA00-8D3BDBA27323}" type="presParOf" srcId="{333A1088-737F-45CB-B68E-254E46348037}" destId="{6BB5E863-4638-4E1D-BFDE-399D028AC4ED}" srcOrd="17" destOrd="0" presId="urn:microsoft.com/office/officeart/2005/8/layout/target3"/>
    <dgm:cxn modelId="{BA4F99C1-D287-48F3-A9EC-CA393FFDC86D}" type="presParOf" srcId="{333A1088-737F-45CB-B68E-254E46348037}" destId="{5A5FFA88-C948-4069-8E93-59FA12366E83}" srcOrd="18" destOrd="0" presId="urn:microsoft.com/office/officeart/2005/8/layout/target3"/>
    <dgm:cxn modelId="{314EFCEB-42D5-490E-8CCD-A83819B3D2A7}" type="presParOf" srcId="{333A1088-737F-45CB-B68E-254E46348037}" destId="{890E4F0B-2866-4A3F-A3C7-2A14B1797930}" srcOrd="19" destOrd="0" presId="urn:microsoft.com/office/officeart/2005/8/layout/target3"/>
  </dgm:cxnLst>
  <dgm:bg/>
  <dgm:whole/>
</dgm:dataModel>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555550-89E5-4094-8F7D-5DA40325EC6D}" type="datetimeFigureOut">
              <a:rPr lang="cs-CZ" smtClean="0"/>
              <a:pPr/>
              <a:t>16.12.2011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B673D2-A046-40B4-9FCD-0EE6259DCB4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BFC297E4-A2C3-4D73-936C-23D1987BFB9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BFC297E4-A2C3-4D73-936C-23D1987BFB9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BFC297E4-A2C3-4D73-936C-23D1987BFB9B}"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BFC297E4-A2C3-4D73-936C-23D1987BFB9B}" type="slidenum">
              <a:rPr lang="cs-CZ" smtClean="0"/>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FC297E4-A2C3-4D73-936C-23D1987BFB9B}"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E3324F0-6B65-4D3A-952F-5E789378C7B5}" type="datetimeFigureOut">
              <a:rPr lang="cs-CZ" smtClean="0"/>
              <a:pPr/>
              <a:t>16.12.2011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FC297E4-A2C3-4D73-936C-23D1987BFB9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0E3324F0-6B65-4D3A-952F-5E789378C7B5}" type="datetimeFigureOut">
              <a:rPr lang="cs-CZ" smtClean="0"/>
              <a:pPr/>
              <a:t>16.12.2011</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FC297E4-A2C3-4D73-936C-23D1987BFB9B}"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881370323"/>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7"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ANOTACE:</a:t>
            </a:r>
            <a:endParaRPr lang="cs-CZ" dirty="0"/>
          </a:p>
        </p:txBody>
      </p:sp>
      <p:sp>
        <p:nvSpPr>
          <p:cNvPr id="4" name="Zástupný symbol pro obsah 3"/>
          <p:cNvSpPr>
            <a:spLocks noGrp="1"/>
          </p:cNvSpPr>
          <p:nvPr>
            <p:ph idx="1"/>
          </p:nvPr>
        </p:nvSpPr>
        <p:spPr/>
        <p:txBody>
          <a:bodyPr/>
          <a:lstStyle/>
          <a:p>
            <a:r>
              <a:rPr lang="cs-CZ" dirty="0" smtClean="0"/>
              <a:t>Materiál je určen pro žáky 3. ročníku ZŠ k vyvození a procvičování vyjmenovaných slov po </a:t>
            </a:r>
            <a:r>
              <a:rPr lang="cs-CZ" b="1" dirty="0" smtClean="0"/>
              <a:t>l</a:t>
            </a:r>
            <a:r>
              <a:rPr lang="cs-CZ" dirty="0" smtClean="0"/>
              <a:t>. Žáci si odůvodňují a procvičují pravopis i/y po obojetných souhláskách </a:t>
            </a:r>
            <a:r>
              <a:rPr lang="cs-CZ" b="1" dirty="0" smtClean="0"/>
              <a:t>b</a:t>
            </a:r>
            <a:r>
              <a:rPr lang="cs-CZ" dirty="0" smtClean="0"/>
              <a:t> a </a:t>
            </a:r>
            <a:r>
              <a:rPr lang="cs-CZ" b="1" dirty="0" smtClean="0"/>
              <a:t>l</a:t>
            </a:r>
            <a:r>
              <a:rPr lang="cs-CZ" dirty="0" smtClean="0"/>
              <a:t>.</a:t>
            </a:r>
          </a:p>
          <a:p>
            <a:r>
              <a:rPr lang="cs-CZ" dirty="0" smtClean="0"/>
              <a:t>Materiál je v programu PowerPoint.</a:t>
            </a:r>
          </a:p>
          <a:p>
            <a:r>
              <a:rPr lang="cs-CZ" dirty="0" smtClean="0"/>
              <a:t>Žáci pracovali aktivně bez větších potíží.</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Vyjmenovaná slova po </a:t>
            </a:r>
            <a:r>
              <a:rPr lang="cs-CZ" b="0" i="1" u="sng" dirty="0" smtClean="0"/>
              <a:t>l</a:t>
            </a:r>
            <a:endParaRPr lang="cs-CZ" b="0" i="1" u="sng" dirty="0"/>
          </a:p>
        </p:txBody>
      </p:sp>
      <p:sp>
        <p:nvSpPr>
          <p:cNvPr id="5" name="Zástupný symbol pro obsah 4"/>
          <p:cNvSpPr>
            <a:spLocks noGrp="1"/>
          </p:cNvSpPr>
          <p:nvPr>
            <p:ph idx="1"/>
          </p:nvPr>
        </p:nvSpPr>
        <p:spPr/>
        <p:txBody>
          <a:bodyPr>
            <a:normAutofit/>
          </a:bodyPr>
          <a:lstStyle/>
          <a:p>
            <a:pPr algn="just"/>
            <a:r>
              <a:rPr lang="cs-CZ" sz="4000" dirty="0" smtClean="0"/>
              <a:t>slyšet, mlýn, blýskat se, polykat, plynout, plýtvat, lýko, lýtko, lyže, lysý, vzlykat, pelyněk, plyš</a:t>
            </a:r>
            <a:endParaRPr lang="cs-CZ" sz="4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POZOR na tato slova:</a:t>
            </a:r>
            <a:endParaRPr lang="cs-CZ" dirty="0"/>
          </a:p>
        </p:txBody>
      </p:sp>
      <p:sp>
        <p:nvSpPr>
          <p:cNvPr id="3" name="Zástupný symbol pro obsah 2"/>
          <p:cNvSpPr>
            <a:spLocks noGrp="1"/>
          </p:cNvSpPr>
          <p:nvPr>
            <p:ph idx="1"/>
          </p:nvPr>
        </p:nvSpPr>
        <p:spPr/>
        <p:txBody>
          <a:bodyPr>
            <a:normAutofit fontScale="77500" lnSpcReduction="20000"/>
          </a:bodyPr>
          <a:lstStyle/>
          <a:p>
            <a:pPr>
              <a:buNone/>
            </a:pPr>
            <a:r>
              <a:rPr lang="cs-CZ" b="1" dirty="0" smtClean="0"/>
              <a:t>  </a:t>
            </a:r>
            <a:r>
              <a:rPr lang="cs-CZ" b="1" dirty="0" smtClean="0">
                <a:solidFill>
                  <a:srgbClr val="FF0000"/>
                </a:solidFill>
              </a:rPr>
              <a:t>mlýn                  -            mlít</a:t>
            </a:r>
          </a:p>
          <a:p>
            <a:pPr>
              <a:buNone/>
            </a:pPr>
            <a:r>
              <a:rPr lang="cs-CZ" sz="2400" dirty="0" smtClean="0"/>
              <a:t>       Lidé vezou do mlýna semlít obilí.</a:t>
            </a:r>
          </a:p>
          <a:p>
            <a:pPr>
              <a:buNone/>
            </a:pPr>
            <a:r>
              <a:rPr lang="cs-CZ" b="1" dirty="0" smtClean="0"/>
              <a:t>  </a:t>
            </a:r>
            <a:r>
              <a:rPr lang="cs-CZ" b="1" dirty="0" smtClean="0">
                <a:solidFill>
                  <a:srgbClr val="FF0000"/>
                </a:solidFill>
              </a:rPr>
              <a:t>blýská se          -            blízká</a:t>
            </a:r>
          </a:p>
          <a:p>
            <a:pPr>
              <a:buNone/>
            </a:pPr>
            <a:r>
              <a:rPr lang="cs-CZ" sz="2400" dirty="0" smtClean="0"/>
              <a:t>Drahokam se blýská.         Bydlíme blízko lesa.</a:t>
            </a:r>
          </a:p>
          <a:p>
            <a:pPr>
              <a:buNone/>
            </a:pPr>
            <a:r>
              <a:rPr lang="cs-CZ" b="1" dirty="0" smtClean="0"/>
              <a:t>  </a:t>
            </a:r>
            <a:r>
              <a:rPr lang="cs-CZ" b="1" dirty="0" smtClean="0">
                <a:solidFill>
                  <a:srgbClr val="FF0000"/>
                </a:solidFill>
              </a:rPr>
              <a:t>lyska                 -            líska</a:t>
            </a:r>
          </a:p>
          <a:p>
            <a:pPr>
              <a:buNone/>
            </a:pPr>
            <a:r>
              <a:rPr lang="cs-CZ" sz="2400" dirty="0" smtClean="0"/>
              <a:t>Lyska je vodní pták.           Líska je keř s lískovými oříšky.</a:t>
            </a:r>
          </a:p>
          <a:p>
            <a:pPr>
              <a:buNone/>
            </a:pPr>
            <a:r>
              <a:rPr lang="cs-CZ" sz="2400" b="1" dirty="0" smtClean="0"/>
              <a:t>   </a:t>
            </a:r>
            <a:r>
              <a:rPr lang="cs-CZ" b="1" dirty="0" smtClean="0">
                <a:solidFill>
                  <a:srgbClr val="FF0000"/>
                </a:solidFill>
              </a:rPr>
              <a:t>lýčí                    -            líčí</a:t>
            </a:r>
          </a:p>
          <a:p>
            <a:pPr>
              <a:buNone/>
            </a:pPr>
            <a:r>
              <a:rPr lang="cs-CZ" sz="2400" dirty="0" smtClean="0"/>
              <a:t>Lýčený provaz je z lýka.       Maminka si líčí oči.</a:t>
            </a:r>
          </a:p>
          <a:p>
            <a:pPr>
              <a:buNone/>
            </a:pPr>
            <a:r>
              <a:rPr lang="cs-CZ" sz="2400" dirty="0" smtClean="0"/>
              <a:t>   </a:t>
            </a:r>
            <a:r>
              <a:rPr lang="cs-CZ" b="1" dirty="0" smtClean="0">
                <a:solidFill>
                  <a:srgbClr val="FF0000"/>
                </a:solidFill>
              </a:rPr>
              <a:t>lysá                   -            lísá se</a:t>
            </a:r>
          </a:p>
          <a:p>
            <a:pPr>
              <a:buNone/>
            </a:pPr>
            <a:r>
              <a:rPr lang="cs-CZ" sz="2400" b="1" dirty="0" smtClean="0"/>
              <a:t> </a:t>
            </a:r>
            <a:r>
              <a:rPr lang="cs-CZ" sz="2400" dirty="0" smtClean="0"/>
              <a:t>Má lysou hlavu.                   Pes se ke mně lísá.</a:t>
            </a:r>
          </a:p>
          <a:p>
            <a:pPr>
              <a:buNone/>
            </a:pPr>
            <a:r>
              <a:rPr lang="cs-CZ" sz="2400" dirty="0" smtClean="0"/>
              <a:t>   </a:t>
            </a:r>
            <a:r>
              <a:rPr lang="cs-CZ" b="1" dirty="0" smtClean="0">
                <a:solidFill>
                  <a:srgbClr val="FF0000"/>
                </a:solidFill>
              </a:rPr>
              <a:t>lyže                    -           líže</a:t>
            </a:r>
          </a:p>
          <a:p>
            <a:pPr>
              <a:buNone/>
            </a:pPr>
            <a:r>
              <a:rPr lang="cs-CZ" sz="2400" dirty="0" smtClean="0"/>
              <a:t>Na hory si vezu lyže.            Chlapec líže velkou zmrzlinu.</a:t>
            </a:r>
          </a:p>
          <a:p>
            <a:pPr>
              <a:buNone/>
            </a:pPr>
            <a:r>
              <a:rPr lang="cs-CZ" sz="2400" dirty="0" smtClean="0"/>
              <a:t>   </a:t>
            </a:r>
          </a:p>
          <a:p>
            <a:pPr>
              <a:buNone/>
            </a:pPr>
            <a:endParaRPr lang="cs-CZ"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Procvičuj a odůvodni pravopis:</a:t>
            </a:r>
            <a:endParaRPr lang="cs-CZ" dirty="0"/>
          </a:p>
        </p:txBody>
      </p:sp>
      <p:sp>
        <p:nvSpPr>
          <p:cNvPr id="3" name="Zástupný symbol pro obsah 2"/>
          <p:cNvSpPr>
            <a:spLocks noGrp="1"/>
          </p:cNvSpPr>
          <p:nvPr>
            <p:ph idx="1"/>
          </p:nvPr>
        </p:nvSpPr>
        <p:spPr/>
        <p:txBody>
          <a:bodyPr>
            <a:normAutofit fontScale="85000" lnSpcReduction="20000"/>
          </a:bodyPr>
          <a:lstStyle/>
          <a:p>
            <a:pPr algn="just"/>
            <a:r>
              <a:rPr lang="cs-CZ" dirty="0" err="1" smtClean="0"/>
              <a:t>pl</a:t>
            </a:r>
            <a:r>
              <a:rPr lang="cs-CZ" dirty="0" smtClean="0"/>
              <a:t>_</a:t>
            </a:r>
            <a:r>
              <a:rPr lang="cs-CZ" dirty="0" err="1" smtClean="0"/>
              <a:t>šový</a:t>
            </a:r>
            <a:r>
              <a:rPr lang="cs-CZ" dirty="0" smtClean="0"/>
              <a:t> koberec, vel_</a:t>
            </a:r>
            <a:r>
              <a:rPr lang="cs-CZ" dirty="0" err="1" smtClean="0"/>
              <a:t>ká</a:t>
            </a:r>
            <a:r>
              <a:rPr lang="cs-CZ" dirty="0" smtClean="0"/>
              <a:t> l_</a:t>
            </a:r>
            <a:r>
              <a:rPr lang="cs-CZ" dirty="0" err="1" smtClean="0"/>
              <a:t>tost</a:t>
            </a:r>
            <a:r>
              <a:rPr lang="cs-CZ" dirty="0" smtClean="0"/>
              <a:t>, L_</a:t>
            </a:r>
            <a:r>
              <a:rPr lang="cs-CZ" dirty="0" err="1" smtClean="0"/>
              <a:t>berec</a:t>
            </a:r>
            <a:r>
              <a:rPr lang="cs-CZ" dirty="0" smtClean="0"/>
              <a:t>, l_</a:t>
            </a:r>
            <a:r>
              <a:rPr lang="cs-CZ" dirty="0" err="1" smtClean="0"/>
              <a:t>ška</a:t>
            </a:r>
            <a:r>
              <a:rPr lang="cs-CZ" dirty="0" smtClean="0"/>
              <a:t> B_</a:t>
            </a:r>
            <a:r>
              <a:rPr lang="cs-CZ" dirty="0" err="1" smtClean="0"/>
              <a:t>strouška</a:t>
            </a:r>
            <a:r>
              <a:rPr lang="cs-CZ" dirty="0" smtClean="0"/>
              <a:t>, ml_</a:t>
            </a:r>
            <a:r>
              <a:rPr lang="cs-CZ" dirty="0" err="1" smtClean="0"/>
              <a:t>nské</a:t>
            </a:r>
            <a:r>
              <a:rPr lang="cs-CZ" dirty="0" smtClean="0"/>
              <a:t> kolo, deštivý l_</a:t>
            </a:r>
            <a:r>
              <a:rPr lang="cs-CZ" dirty="0" err="1" smtClean="0"/>
              <a:t>stopad</a:t>
            </a:r>
            <a:r>
              <a:rPr lang="cs-CZ" dirty="0" smtClean="0"/>
              <a:t>, dlouhý </a:t>
            </a:r>
            <a:r>
              <a:rPr lang="cs-CZ" dirty="0" err="1" smtClean="0"/>
              <a:t>pl</a:t>
            </a:r>
            <a:r>
              <a:rPr lang="cs-CZ" dirty="0" smtClean="0"/>
              <a:t>_</a:t>
            </a:r>
            <a:r>
              <a:rPr lang="cs-CZ" dirty="0" err="1" smtClean="0"/>
              <a:t>novod</a:t>
            </a:r>
            <a:r>
              <a:rPr lang="cs-CZ" dirty="0" smtClean="0"/>
              <a:t>, </a:t>
            </a:r>
            <a:r>
              <a:rPr lang="cs-CZ" dirty="0" err="1" smtClean="0"/>
              <a:t>nedosl</a:t>
            </a:r>
            <a:r>
              <a:rPr lang="cs-CZ" dirty="0" smtClean="0"/>
              <a:t>_</a:t>
            </a:r>
            <a:r>
              <a:rPr lang="cs-CZ" dirty="0" err="1" smtClean="0"/>
              <a:t>chavá</a:t>
            </a:r>
            <a:r>
              <a:rPr lang="cs-CZ" dirty="0" smtClean="0"/>
              <a:t> bab_</a:t>
            </a:r>
            <a:r>
              <a:rPr lang="cs-CZ" dirty="0" err="1" smtClean="0"/>
              <a:t>čka</a:t>
            </a:r>
            <a:r>
              <a:rPr lang="cs-CZ" dirty="0" smtClean="0"/>
              <a:t>, l_</a:t>
            </a:r>
            <a:r>
              <a:rPr lang="cs-CZ" dirty="0" err="1" smtClean="0"/>
              <a:t>skový</a:t>
            </a:r>
            <a:r>
              <a:rPr lang="cs-CZ" dirty="0" smtClean="0"/>
              <a:t> keř, pel_</a:t>
            </a:r>
            <a:r>
              <a:rPr lang="cs-CZ" dirty="0" err="1" smtClean="0"/>
              <a:t>ňkový</a:t>
            </a:r>
            <a:r>
              <a:rPr lang="cs-CZ" dirty="0" smtClean="0"/>
              <a:t> odvar, l_</a:t>
            </a:r>
            <a:r>
              <a:rPr lang="cs-CZ" dirty="0" err="1" smtClean="0"/>
              <a:t>pové</a:t>
            </a:r>
            <a:r>
              <a:rPr lang="cs-CZ" dirty="0" smtClean="0"/>
              <a:t> l_</a:t>
            </a:r>
            <a:r>
              <a:rPr lang="cs-CZ" dirty="0" err="1" smtClean="0"/>
              <a:t>ko</a:t>
            </a:r>
            <a:r>
              <a:rPr lang="cs-CZ" dirty="0" smtClean="0"/>
              <a:t>, měděný </a:t>
            </a:r>
            <a:r>
              <a:rPr lang="cs-CZ" dirty="0" err="1" smtClean="0"/>
              <a:t>kotl</a:t>
            </a:r>
            <a:r>
              <a:rPr lang="cs-CZ" dirty="0" smtClean="0"/>
              <a:t>_k, velké </a:t>
            </a:r>
            <a:r>
              <a:rPr lang="cs-CZ" dirty="0" err="1" smtClean="0"/>
              <a:t>kl</a:t>
            </a:r>
            <a:r>
              <a:rPr lang="cs-CZ" dirty="0" smtClean="0"/>
              <a:t>_</a:t>
            </a:r>
            <a:r>
              <a:rPr lang="cs-CZ" dirty="0" err="1" smtClean="0"/>
              <a:t>ště</a:t>
            </a:r>
            <a:r>
              <a:rPr lang="cs-CZ" dirty="0" smtClean="0"/>
              <a:t>, L_</a:t>
            </a:r>
            <a:r>
              <a:rPr lang="cs-CZ" dirty="0" err="1" smtClean="0"/>
              <a:t>dka</a:t>
            </a:r>
            <a:r>
              <a:rPr lang="cs-CZ" dirty="0" smtClean="0"/>
              <a:t> a El_</a:t>
            </a:r>
            <a:r>
              <a:rPr lang="cs-CZ" dirty="0" err="1" smtClean="0"/>
              <a:t>ška</a:t>
            </a:r>
            <a:r>
              <a:rPr lang="cs-CZ" dirty="0" smtClean="0"/>
              <a:t>, ušatý </a:t>
            </a:r>
            <a:r>
              <a:rPr lang="cs-CZ" dirty="0" err="1" smtClean="0"/>
              <a:t>osl</a:t>
            </a:r>
            <a:r>
              <a:rPr lang="cs-CZ" dirty="0" smtClean="0"/>
              <a:t>_k, l_</a:t>
            </a:r>
            <a:r>
              <a:rPr lang="cs-CZ" dirty="0" err="1" smtClean="0"/>
              <a:t>sina</a:t>
            </a:r>
            <a:r>
              <a:rPr lang="cs-CZ" dirty="0" smtClean="0"/>
              <a:t> na čele, </a:t>
            </a:r>
            <a:r>
              <a:rPr lang="cs-CZ" dirty="0" err="1" smtClean="0"/>
              <a:t>bl</a:t>
            </a:r>
            <a:r>
              <a:rPr lang="cs-CZ" dirty="0" smtClean="0"/>
              <a:t>_</a:t>
            </a:r>
            <a:r>
              <a:rPr lang="cs-CZ" dirty="0" err="1" smtClean="0"/>
              <a:t>zký</a:t>
            </a:r>
            <a:r>
              <a:rPr lang="cs-CZ" dirty="0" smtClean="0"/>
              <a:t> les, </a:t>
            </a:r>
            <a:r>
              <a:rPr lang="cs-CZ" dirty="0" err="1" smtClean="0"/>
              <a:t>pl</a:t>
            </a:r>
            <a:r>
              <a:rPr lang="cs-CZ" dirty="0" smtClean="0"/>
              <a:t>_</a:t>
            </a:r>
            <a:r>
              <a:rPr lang="cs-CZ" dirty="0" err="1" smtClean="0"/>
              <a:t>nulá</a:t>
            </a:r>
            <a:r>
              <a:rPr lang="cs-CZ" dirty="0" smtClean="0"/>
              <a:t> řeka, prudký l_</a:t>
            </a:r>
            <a:r>
              <a:rPr lang="cs-CZ" dirty="0" err="1" smtClean="0"/>
              <a:t>ják</a:t>
            </a:r>
            <a:r>
              <a:rPr lang="cs-CZ" dirty="0" smtClean="0"/>
              <a:t>, střevíce z l_</a:t>
            </a:r>
            <a:r>
              <a:rPr lang="cs-CZ" dirty="0" err="1" smtClean="0"/>
              <a:t>ka</a:t>
            </a:r>
            <a:r>
              <a:rPr lang="cs-CZ" dirty="0" smtClean="0"/>
              <a:t>, kněžna L_buše, l_</a:t>
            </a:r>
            <a:r>
              <a:rPr lang="cs-CZ" dirty="0" err="1" smtClean="0"/>
              <a:t>ný</a:t>
            </a:r>
            <a:r>
              <a:rPr lang="cs-CZ" dirty="0" smtClean="0"/>
              <a:t> Honza, l_</a:t>
            </a:r>
            <a:r>
              <a:rPr lang="cs-CZ" dirty="0" err="1" smtClean="0"/>
              <a:t>dové</a:t>
            </a:r>
            <a:r>
              <a:rPr lang="cs-CZ" dirty="0" smtClean="0"/>
              <a:t> písně,</a:t>
            </a:r>
            <a:r>
              <a:rPr lang="cs-CZ" dirty="0" err="1" smtClean="0"/>
              <a:t>bl</a:t>
            </a:r>
            <a:r>
              <a:rPr lang="cs-CZ" dirty="0" smtClean="0"/>
              <a:t>_</a:t>
            </a:r>
            <a:r>
              <a:rPr lang="cs-CZ" dirty="0" err="1" smtClean="0"/>
              <a:t>štivé</a:t>
            </a:r>
            <a:r>
              <a:rPr lang="cs-CZ" dirty="0" smtClean="0"/>
              <a:t> sklo, suchý l_</a:t>
            </a:r>
            <a:r>
              <a:rPr lang="cs-CZ" dirty="0" err="1" smtClean="0"/>
              <a:t>st</a:t>
            </a:r>
            <a:r>
              <a:rPr lang="cs-CZ" dirty="0" smtClean="0"/>
              <a:t>, l_</a:t>
            </a:r>
            <a:r>
              <a:rPr lang="cs-CZ" dirty="0" err="1" smtClean="0"/>
              <a:t>bivá</a:t>
            </a:r>
            <a:r>
              <a:rPr lang="cs-CZ" dirty="0" smtClean="0"/>
              <a:t> píseň, </a:t>
            </a:r>
            <a:r>
              <a:rPr lang="cs-CZ" dirty="0" err="1" smtClean="0"/>
              <a:t>zal</a:t>
            </a:r>
            <a:r>
              <a:rPr lang="cs-CZ" dirty="0" smtClean="0"/>
              <a:t>_kat se slzami, </a:t>
            </a:r>
            <a:r>
              <a:rPr lang="cs-CZ" dirty="0" err="1" smtClean="0"/>
              <a:t>spol</a:t>
            </a:r>
            <a:r>
              <a:rPr lang="cs-CZ" dirty="0" smtClean="0"/>
              <a:t>_kat prášky, nové l_že, l_že zmrzlinu, květy l_l_e, </a:t>
            </a:r>
            <a:r>
              <a:rPr lang="cs-CZ" dirty="0" err="1" smtClean="0"/>
              <a:t>pl</a:t>
            </a:r>
            <a:r>
              <a:rPr lang="cs-CZ" dirty="0" smtClean="0"/>
              <a:t>_</a:t>
            </a:r>
            <a:r>
              <a:rPr lang="cs-CZ" dirty="0" err="1" smtClean="0"/>
              <a:t>šová</a:t>
            </a:r>
            <a:r>
              <a:rPr lang="cs-CZ" dirty="0" smtClean="0"/>
              <a:t> hračka, l_</a:t>
            </a:r>
            <a:r>
              <a:rPr lang="cs-CZ" dirty="0" err="1" smtClean="0"/>
              <a:t>ska</a:t>
            </a:r>
            <a:r>
              <a:rPr lang="cs-CZ" dirty="0" smtClean="0"/>
              <a:t> je vodní pták, mnoho l_</a:t>
            </a:r>
            <a:r>
              <a:rPr lang="cs-CZ" dirty="0" err="1" smtClean="0"/>
              <a:t>dí</a:t>
            </a:r>
            <a:r>
              <a:rPr lang="cs-CZ" dirty="0" smtClean="0"/>
              <a:t>, ml_</a:t>
            </a:r>
            <a:r>
              <a:rPr lang="cs-CZ" dirty="0" err="1" smtClean="0"/>
              <a:t>nské</a:t>
            </a:r>
            <a:r>
              <a:rPr lang="cs-CZ" dirty="0" smtClean="0"/>
              <a:t> kameny, rádi l_</a:t>
            </a:r>
            <a:r>
              <a:rPr lang="cs-CZ" dirty="0" err="1" smtClean="0"/>
              <a:t>žujeme</a:t>
            </a:r>
            <a:r>
              <a:rPr lang="cs-CZ" dirty="0" smtClean="0"/>
              <a:t>, l_</a:t>
            </a:r>
            <a:r>
              <a:rPr lang="cs-CZ" dirty="0" err="1" smtClean="0"/>
              <a:t>dské</a:t>
            </a:r>
            <a:r>
              <a:rPr lang="cs-CZ" dirty="0" smtClean="0"/>
              <a:t> zdraví, l_buje si v l_</a:t>
            </a:r>
            <a:r>
              <a:rPr lang="cs-CZ" dirty="0" err="1" smtClean="0"/>
              <a:t>žování</a:t>
            </a:r>
            <a:r>
              <a:rPr lang="cs-CZ" dirty="0" smtClean="0"/>
              <a:t>, </a:t>
            </a:r>
            <a:r>
              <a:rPr lang="cs-CZ" dirty="0" err="1" smtClean="0"/>
              <a:t>nepl</a:t>
            </a:r>
            <a:r>
              <a:rPr lang="cs-CZ" dirty="0" smtClean="0"/>
              <a:t>_</a:t>
            </a:r>
            <a:r>
              <a:rPr lang="cs-CZ" dirty="0" err="1" smtClean="0"/>
              <a:t>tvej</a:t>
            </a:r>
            <a:r>
              <a:rPr lang="cs-CZ" dirty="0" smtClean="0"/>
              <a:t> jídlem, léčivé b_l_</a:t>
            </a:r>
            <a:r>
              <a:rPr lang="cs-CZ" dirty="0" err="1" smtClean="0"/>
              <a:t>ny</a:t>
            </a:r>
            <a:r>
              <a:rPr lang="cs-CZ" dirty="0" smtClean="0"/>
              <a:t>, L_</a:t>
            </a:r>
            <a:r>
              <a:rPr lang="cs-CZ" dirty="0" err="1" smtClean="0"/>
              <a:t>tomysl</a:t>
            </a:r>
            <a:r>
              <a:rPr lang="cs-CZ" dirty="0" smtClean="0"/>
              <a:t>, l_</a:t>
            </a:r>
            <a:r>
              <a:rPr lang="cs-CZ" dirty="0" err="1" smtClean="0"/>
              <a:t>mec</a:t>
            </a:r>
            <a:r>
              <a:rPr lang="cs-CZ" dirty="0" smtClean="0"/>
              <a:t> na kabátu, l_</a:t>
            </a:r>
            <a:r>
              <a:rPr lang="cs-CZ" dirty="0" err="1" smtClean="0"/>
              <a:t>kožrout</a:t>
            </a:r>
            <a:r>
              <a:rPr lang="cs-CZ" dirty="0" smtClean="0"/>
              <a:t>, L_</a:t>
            </a:r>
            <a:r>
              <a:rPr lang="cs-CZ" dirty="0" err="1" smtClean="0"/>
              <a:t>šaj</a:t>
            </a:r>
            <a:r>
              <a:rPr lang="cs-CZ" dirty="0" smtClean="0"/>
              <a:t> je motýl,</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normAutofit fontScale="85000" lnSpcReduction="20000"/>
          </a:bodyPr>
          <a:lstStyle/>
          <a:p>
            <a:pPr algn="just"/>
            <a:r>
              <a:rPr lang="cs-CZ" dirty="0" smtClean="0"/>
              <a:t>plyšový koberec, veliká lítost, Liberec, liška Bystrouška, mlýnské kolo, deštivý listopad, dlouhý plynovod, nedoslýchavá babička, lískový keř, pelyňkový odvar, lipové lýko, měděný kotlík, velké klíště, Lidka a Eliška, ušatý oslík, lysina na čele, blízký les, plynulá řeka, prudký liják, střevíce z lýka, kněžna Libuše, líný Honza, lidové písně,blyštivé sklo, suchý list, líbivá píseň, zalykat se slzami, spolykat prášky, nové lyže, líže zmrzlinu, květy lilie, plyšová hračka, lyska je vodní pták, mnoho lidí, mlýnské kameny, rádi lyžujeme, lidské zdraví, libuje si v lyžování, neplýtvej jídlem, léčivé byliny, Litomyšl, límec na kabátu, lýkožrout, Lišaj je motýl,</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normAutofit fontScale="90000"/>
          </a:bodyPr>
          <a:lstStyle/>
          <a:p>
            <a:r>
              <a:rPr lang="cs-CZ" smtClean="0"/>
              <a:t>CITACE</a:t>
            </a:r>
            <a:br>
              <a:rPr lang="cs-CZ" smtClean="0"/>
            </a:br>
            <a:r>
              <a:rPr lang="cs-CZ" smtClean="0"/>
              <a:t>Text</a:t>
            </a:r>
            <a:r>
              <a:rPr lang="cs-CZ" dirty="0" smtClean="0"/>
              <a:t>: vlastní autorské dílo.</a:t>
            </a:r>
            <a:endParaRPr lang="cs-CZ"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42</TotalTime>
  <Words>491</Words>
  <Application>Microsoft Office PowerPoint</Application>
  <PresentationFormat>Předvádění na obrazovce (4:3)</PresentationFormat>
  <Paragraphs>31</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Cesta</vt:lpstr>
      <vt:lpstr>Snímek 1</vt:lpstr>
      <vt:lpstr>ANOTACE:</vt:lpstr>
      <vt:lpstr>Vyjmenovaná slova po l</vt:lpstr>
      <vt:lpstr>POZOR na tato slova:</vt:lpstr>
      <vt:lpstr>Procvičuj a odůvodni pravopis:</vt:lpstr>
      <vt:lpstr>Řešení:</vt:lpstr>
      <vt:lpstr>CITACE Text: vlastní autorské dílo.</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Vyjmenovaná slova po l</dc:title>
  <dc:creator>Radek</dc:creator>
  <cp:lastModifiedBy>ZŠ Uh.Ostroh</cp:lastModifiedBy>
  <cp:revision>9</cp:revision>
  <dcterms:created xsi:type="dcterms:W3CDTF">2011-12-10T16:03:04Z</dcterms:created>
  <dcterms:modified xsi:type="dcterms:W3CDTF">2011-12-16T10:15:48Z</dcterms:modified>
</cp:coreProperties>
</file>