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60" r:id="rId4"/>
    <p:sldId id="259" r:id="rId5"/>
    <p:sldId id="261" r:id="rId6"/>
    <p:sldId id="262" r:id="rId7"/>
    <p:sldId id="258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Styl s motivem 1 – zvýraznění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35758FB7-9AC5-4552-8A53-C91805E547FA}" styleName="Styl s motivem 1 – zvýraznění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4" autoAdjust="0"/>
    <p:restoredTop sz="94671" autoAdjust="0"/>
  </p:normalViewPr>
  <p:slideViewPr>
    <p:cSldViewPr>
      <p:cViewPr>
        <p:scale>
          <a:sx n="75" d="100"/>
          <a:sy n="75" d="100"/>
        </p:scale>
        <p:origin x="-114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A2368-0C08-4ED5-8071-1C93800830A3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7323A-B841-4F8D-BB92-67A7A9E99D1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616245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A2368-0C08-4ED5-8071-1C93800830A3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7323A-B841-4F8D-BB92-67A7A9E99D1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290185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A2368-0C08-4ED5-8071-1C93800830A3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7323A-B841-4F8D-BB92-67A7A9E99D1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7411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A2368-0C08-4ED5-8071-1C93800830A3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7323A-B841-4F8D-BB92-67A7A9E99D1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90111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A2368-0C08-4ED5-8071-1C93800830A3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7323A-B841-4F8D-BB92-67A7A9E99D1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377915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A2368-0C08-4ED5-8071-1C93800830A3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7323A-B841-4F8D-BB92-67A7A9E99D1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611502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A2368-0C08-4ED5-8071-1C93800830A3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7323A-B841-4F8D-BB92-67A7A9E99D1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367356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A2368-0C08-4ED5-8071-1C93800830A3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7323A-B841-4F8D-BB92-67A7A9E99D1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82702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A2368-0C08-4ED5-8071-1C93800830A3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7323A-B841-4F8D-BB92-67A7A9E99D1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38676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A2368-0C08-4ED5-8071-1C93800830A3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7323A-B841-4F8D-BB92-67A7A9E99D1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65456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A2368-0C08-4ED5-8071-1C93800830A3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7323A-B841-4F8D-BB92-67A7A9E99D1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174795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4A2368-0C08-4ED5-8071-1C93800830A3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17323A-B841-4F8D-BB92-67A7A9E99D1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834311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endParaRPr lang="cs-CZ" dirty="0" smtClean="0"/>
          </a:p>
          <a:p>
            <a:endParaRPr lang="cs-CZ" dirty="0"/>
          </a:p>
          <a:p>
            <a:pPr marL="0" indent="0" algn="ctr">
              <a:buNone/>
            </a:pPr>
            <a:r>
              <a:rPr lang="cs-CZ" smtClean="0"/>
              <a:t>Chemické sloučeniny</a:t>
            </a:r>
            <a:endParaRPr lang="cs-CZ" dirty="0" smtClean="0"/>
          </a:p>
          <a:p>
            <a:endParaRPr lang="cs-CZ" dirty="0"/>
          </a:p>
          <a:p>
            <a:pPr marL="0" indent="0" algn="ctr">
              <a:buNone/>
            </a:pPr>
            <a:r>
              <a:rPr lang="cs-CZ" dirty="0" smtClean="0"/>
              <a:t>Autor:  Mgr. M. Vejražková</a:t>
            </a:r>
          </a:p>
          <a:p>
            <a:endParaRPr lang="cs-CZ" dirty="0" smtClean="0"/>
          </a:p>
          <a:p>
            <a:pPr marL="0" indent="0" algn="ctr">
              <a:buNone/>
            </a:pPr>
            <a:r>
              <a:rPr lang="cs-CZ" dirty="0" smtClean="0"/>
              <a:t>VY_32_INOVACE_31_Oxidy</a:t>
            </a:r>
          </a:p>
          <a:p>
            <a:endParaRPr lang="cs-CZ" dirty="0"/>
          </a:p>
          <a:p>
            <a:endParaRPr lang="cs-CZ" dirty="0"/>
          </a:p>
          <a:p>
            <a:pPr marL="0" indent="0" algn="ctr">
              <a:buNone/>
            </a:pPr>
            <a:r>
              <a:rPr lang="cs-CZ" sz="1400" dirty="0" smtClean="0"/>
              <a:t>Vytvořeno v rámci projektu „EU peníze školám“.</a:t>
            </a:r>
          </a:p>
          <a:p>
            <a:pPr marL="0" indent="0" algn="ctr">
              <a:buNone/>
            </a:pPr>
            <a:r>
              <a:rPr lang="cs-CZ" sz="1400" dirty="0" smtClean="0"/>
              <a:t>OP VK oblast podpory 1.4 s názvem Zlepšení podmínek pro vzdělávání na základních školách.</a:t>
            </a:r>
            <a:endParaRPr lang="cs-CZ" sz="14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648"/>
            <a:ext cx="9144000" cy="14960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43626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779912" y="260648"/>
            <a:ext cx="165618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Oxidy</a:t>
            </a:r>
            <a:endParaRPr lang="cs-CZ" sz="4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755576" y="1268760"/>
            <a:ext cx="35283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- dvouprvkové sloučeniny 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259632" y="3645024"/>
            <a:ext cx="936104" cy="58477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635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oxid</a:t>
            </a:r>
            <a:endParaRPr lang="cs-CZ" sz="3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1115616" y="2780928"/>
            <a:ext cx="3168352" cy="58477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635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cs-CZ" sz="3200" dirty="0"/>
              <a:t>p</a:t>
            </a:r>
            <a:r>
              <a:rPr lang="cs-CZ" sz="3200" dirty="0" smtClean="0"/>
              <a:t>odstavné jméno</a:t>
            </a:r>
            <a:endParaRPr lang="cs-CZ" sz="32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1547664" y="2060848"/>
            <a:ext cx="23762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- název je tvoří: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5076056" y="2780928"/>
            <a:ext cx="2952328" cy="5847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635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cs-CZ" sz="3200" dirty="0"/>
              <a:t>p</a:t>
            </a:r>
            <a:r>
              <a:rPr lang="cs-CZ" sz="3200" dirty="0" smtClean="0"/>
              <a:t>řídavné jméno</a:t>
            </a:r>
            <a:endParaRPr lang="cs-CZ" sz="32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411760" y="3645024"/>
            <a:ext cx="3991640" cy="584775"/>
          </a:xfrm>
          <a:custGeom>
            <a:avLst/>
            <a:gdLst>
              <a:gd name="connsiteX0" fmla="*/ 0 w 3312368"/>
              <a:gd name="connsiteY0" fmla="*/ 0 h 584775"/>
              <a:gd name="connsiteX1" fmla="*/ 3312368 w 3312368"/>
              <a:gd name="connsiteY1" fmla="*/ 0 h 584775"/>
              <a:gd name="connsiteX2" fmla="*/ 3312368 w 3312368"/>
              <a:gd name="connsiteY2" fmla="*/ 584775 h 584775"/>
              <a:gd name="connsiteX3" fmla="*/ 0 w 3312368"/>
              <a:gd name="connsiteY3" fmla="*/ 584775 h 584775"/>
              <a:gd name="connsiteX4" fmla="*/ 0 w 3312368"/>
              <a:gd name="connsiteY4" fmla="*/ 0 h 584775"/>
              <a:gd name="connsiteX0" fmla="*/ 0 w 3312368"/>
              <a:gd name="connsiteY0" fmla="*/ 0 h 584775"/>
              <a:gd name="connsiteX1" fmla="*/ 3312368 w 3312368"/>
              <a:gd name="connsiteY1" fmla="*/ 0 h 584775"/>
              <a:gd name="connsiteX2" fmla="*/ 3169189 w 3312368"/>
              <a:gd name="connsiteY2" fmla="*/ 297997 h 584775"/>
              <a:gd name="connsiteX3" fmla="*/ 3312368 w 3312368"/>
              <a:gd name="connsiteY3" fmla="*/ 584775 h 584775"/>
              <a:gd name="connsiteX4" fmla="*/ 0 w 3312368"/>
              <a:gd name="connsiteY4" fmla="*/ 584775 h 584775"/>
              <a:gd name="connsiteX5" fmla="*/ 0 w 3312368"/>
              <a:gd name="connsiteY5" fmla="*/ 0 h 584775"/>
              <a:gd name="connsiteX0" fmla="*/ 0 w 3312368"/>
              <a:gd name="connsiteY0" fmla="*/ 0 h 584775"/>
              <a:gd name="connsiteX1" fmla="*/ 3312368 w 3312368"/>
              <a:gd name="connsiteY1" fmla="*/ 0 h 584775"/>
              <a:gd name="connsiteX2" fmla="*/ 3169189 w 3312368"/>
              <a:gd name="connsiteY2" fmla="*/ 297997 h 584775"/>
              <a:gd name="connsiteX3" fmla="*/ 3312368 w 3312368"/>
              <a:gd name="connsiteY3" fmla="*/ 584775 h 584775"/>
              <a:gd name="connsiteX4" fmla="*/ 0 w 3312368"/>
              <a:gd name="connsiteY4" fmla="*/ 584775 h 584775"/>
              <a:gd name="connsiteX5" fmla="*/ 0 w 3312368"/>
              <a:gd name="connsiteY5" fmla="*/ 0 h 584775"/>
              <a:gd name="connsiteX0" fmla="*/ 0 w 3533432"/>
              <a:gd name="connsiteY0" fmla="*/ 0 h 584775"/>
              <a:gd name="connsiteX1" fmla="*/ 3312368 w 3533432"/>
              <a:gd name="connsiteY1" fmla="*/ 0 h 584775"/>
              <a:gd name="connsiteX2" fmla="*/ 3169189 w 3533432"/>
              <a:gd name="connsiteY2" fmla="*/ 297997 h 584775"/>
              <a:gd name="connsiteX3" fmla="*/ 3229325 w 3533432"/>
              <a:gd name="connsiteY3" fmla="*/ 401236 h 584775"/>
              <a:gd name="connsiteX4" fmla="*/ 3312368 w 3533432"/>
              <a:gd name="connsiteY4" fmla="*/ 584775 h 584775"/>
              <a:gd name="connsiteX5" fmla="*/ 0 w 3533432"/>
              <a:gd name="connsiteY5" fmla="*/ 584775 h 584775"/>
              <a:gd name="connsiteX6" fmla="*/ 0 w 3533432"/>
              <a:gd name="connsiteY6" fmla="*/ 0 h 584775"/>
              <a:gd name="connsiteX0" fmla="*/ 0 w 3533432"/>
              <a:gd name="connsiteY0" fmla="*/ 0 h 584775"/>
              <a:gd name="connsiteX1" fmla="*/ 3312368 w 3533432"/>
              <a:gd name="connsiteY1" fmla="*/ 0 h 584775"/>
              <a:gd name="connsiteX2" fmla="*/ 3196327 w 3533432"/>
              <a:gd name="connsiteY2" fmla="*/ 224255 h 584775"/>
              <a:gd name="connsiteX3" fmla="*/ 3229325 w 3533432"/>
              <a:gd name="connsiteY3" fmla="*/ 401236 h 584775"/>
              <a:gd name="connsiteX4" fmla="*/ 3312368 w 3533432"/>
              <a:gd name="connsiteY4" fmla="*/ 584775 h 584775"/>
              <a:gd name="connsiteX5" fmla="*/ 0 w 3533432"/>
              <a:gd name="connsiteY5" fmla="*/ 584775 h 584775"/>
              <a:gd name="connsiteX6" fmla="*/ 0 w 3533432"/>
              <a:gd name="connsiteY6" fmla="*/ 0 h 584775"/>
              <a:gd name="connsiteX0" fmla="*/ 0 w 3533432"/>
              <a:gd name="connsiteY0" fmla="*/ 0 h 584775"/>
              <a:gd name="connsiteX1" fmla="*/ 3312368 w 3533432"/>
              <a:gd name="connsiteY1" fmla="*/ 0 h 584775"/>
              <a:gd name="connsiteX2" fmla="*/ 3332013 w 3533432"/>
              <a:gd name="connsiteY2" fmla="*/ 209507 h 584775"/>
              <a:gd name="connsiteX3" fmla="*/ 3229325 w 3533432"/>
              <a:gd name="connsiteY3" fmla="*/ 401236 h 584775"/>
              <a:gd name="connsiteX4" fmla="*/ 3312368 w 3533432"/>
              <a:gd name="connsiteY4" fmla="*/ 584775 h 584775"/>
              <a:gd name="connsiteX5" fmla="*/ 0 w 3533432"/>
              <a:gd name="connsiteY5" fmla="*/ 584775 h 584775"/>
              <a:gd name="connsiteX6" fmla="*/ 0 w 3533432"/>
              <a:gd name="connsiteY6" fmla="*/ 0 h 584775"/>
              <a:gd name="connsiteX0" fmla="*/ 0 w 3533432"/>
              <a:gd name="connsiteY0" fmla="*/ 0 h 584775"/>
              <a:gd name="connsiteX1" fmla="*/ 3312368 w 3533432"/>
              <a:gd name="connsiteY1" fmla="*/ 0 h 584775"/>
              <a:gd name="connsiteX2" fmla="*/ 3467698 w 3533432"/>
              <a:gd name="connsiteY2" fmla="*/ 209507 h 584775"/>
              <a:gd name="connsiteX3" fmla="*/ 3229325 w 3533432"/>
              <a:gd name="connsiteY3" fmla="*/ 401236 h 584775"/>
              <a:gd name="connsiteX4" fmla="*/ 3312368 w 3533432"/>
              <a:gd name="connsiteY4" fmla="*/ 584775 h 584775"/>
              <a:gd name="connsiteX5" fmla="*/ 0 w 3533432"/>
              <a:gd name="connsiteY5" fmla="*/ 584775 h 584775"/>
              <a:gd name="connsiteX6" fmla="*/ 0 w 3533432"/>
              <a:gd name="connsiteY6" fmla="*/ 0 h 584775"/>
              <a:gd name="connsiteX0" fmla="*/ 0 w 3533432"/>
              <a:gd name="connsiteY0" fmla="*/ 0 h 584775"/>
              <a:gd name="connsiteX1" fmla="*/ 3312368 w 3533432"/>
              <a:gd name="connsiteY1" fmla="*/ 0 h 584775"/>
              <a:gd name="connsiteX2" fmla="*/ 3467698 w 3533432"/>
              <a:gd name="connsiteY2" fmla="*/ 209507 h 584775"/>
              <a:gd name="connsiteX3" fmla="*/ 3229325 w 3533432"/>
              <a:gd name="connsiteY3" fmla="*/ 327494 h 584775"/>
              <a:gd name="connsiteX4" fmla="*/ 3312368 w 3533432"/>
              <a:gd name="connsiteY4" fmla="*/ 584775 h 584775"/>
              <a:gd name="connsiteX5" fmla="*/ 0 w 3533432"/>
              <a:gd name="connsiteY5" fmla="*/ 584775 h 584775"/>
              <a:gd name="connsiteX6" fmla="*/ 0 w 3533432"/>
              <a:gd name="connsiteY6" fmla="*/ 0 h 584775"/>
              <a:gd name="connsiteX0" fmla="*/ 0 w 3533432"/>
              <a:gd name="connsiteY0" fmla="*/ 0 h 584775"/>
              <a:gd name="connsiteX1" fmla="*/ 3312368 w 3533432"/>
              <a:gd name="connsiteY1" fmla="*/ 0 h 584775"/>
              <a:gd name="connsiteX2" fmla="*/ 3467698 w 3533432"/>
              <a:gd name="connsiteY2" fmla="*/ 209507 h 584775"/>
              <a:gd name="connsiteX3" fmla="*/ 3229325 w 3533432"/>
              <a:gd name="connsiteY3" fmla="*/ 401235 h 584775"/>
              <a:gd name="connsiteX4" fmla="*/ 3312368 w 3533432"/>
              <a:gd name="connsiteY4" fmla="*/ 584775 h 584775"/>
              <a:gd name="connsiteX5" fmla="*/ 0 w 3533432"/>
              <a:gd name="connsiteY5" fmla="*/ 584775 h 584775"/>
              <a:gd name="connsiteX6" fmla="*/ 0 w 3533432"/>
              <a:gd name="connsiteY6" fmla="*/ 0 h 584775"/>
              <a:gd name="connsiteX0" fmla="*/ 0 w 3533432"/>
              <a:gd name="connsiteY0" fmla="*/ 0 h 584775"/>
              <a:gd name="connsiteX1" fmla="*/ 3312368 w 3533432"/>
              <a:gd name="connsiteY1" fmla="*/ 0 h 584775"/>
              <a:gd name="connsiteX2" fmla="*/ 3521972 w 3533432"/>
              <a:gd name="connsiteY2" fmla="*/ 209507 h 584775"/>
              <a:gd name="connsiteX3" fmla="*/ 3229325 w 3533432"/>
              <a:gd name="connsiteY3" fmla="*/ 401235 h 584775"/>
              <a:gd name="connsiteX4" fmla="*/ 3312368 w 3533432"/>
              <a:gd name="connsiteY4" fmla="*/ 584775 h 584775"/>
              <a:gd name="connsiteX5" fmla="*/ 0 w 3533432"/>
              <a:gd name="connsiteY5" fmla="*/ 584775 h 584775"/>
              <a:gd name="connsiteX6" fmla="*/ 0 w 3533432"/>
              <a:gd name="connsiteY6" fmla="*/ 0 h 584775"/>
              <a:gd name="connsiteX0" fmla="*/ 0 w 3533432"/>
              <a:gd name="connsiteY0" fmla="*/ 0 h 584775"/>
              <a:gd name="connsiteX1" fmla="*/ 3407348 w 3533432"/>
              <a:gd name="connsiteY1" fmla="*/ 0 h 584775"/>
              <a:gd name="connsiteX2" fmla="*/ 3521972 w 3533432"/>
              <a:gd name="connsiteY2" fmla="*/ 209507 h 584775"/>
              <a:gd name="connsiteX3" fmla="*/ 3229325 w 3533432"/>
              <a:gd name="connsiteY3" fmla="*/ 401235 h 584775"/>
              <a:gd name="connsiteX4" fmla="*/ 3312368 w 3533432"/>
              <a:gd name="connsiteY4" fmla="*/ 584775 h 584775"/>
              <a:gd name="connsiteX5" fmla="*/ 0 w 3533432"/>
              <a:gd name="connsiteY5" fmla="*/ 584775 h 584775"/>
              <a:gd name="connsiteX6" fmla="*/ 0 w 3533432"/>
              <a:gd name="connsiteY6" fmla="*/ 0 h 584775"/>
              <a:gd name="connsiteX0" fmla="*/ 0 w 3566833"/>
              <a:gd name="connsiteY0" fmla="*/ 0 h 584775"/>
              <a:gd name="connsiteX1" fmla="*/ 3407348 w 3566833"/>
              <a:gd name="connsiteY1" fmla="*/ 0 h 584775"/>
              <a:gd name="connsiteX2" fmla="*/ 3521972 w 3566833"/>
              <a:gd name="connsiteY2" fmla="*/ 209507 h 584775"/>
              <a:gd name="connsiteX3" fmla="*/ 3229325 w 3566833"/>
              <a:gd name="connsiteY3" fmla="*/ 401235 h 584775"/>
              <a:gd name="connsiteX4" fmla="*/ 3312368 w 3566833"/>
              <a:gd name="connsiteY4" fmla="*/ 584775 h 584775"/>
              <a:gd name="connsiteX5" fmla="*/ 0 w 3566833"/>
              <a:gd name="connsiteY5" fmla="*/ 584775 h 584775"/>
              <a:gd name="connsiteX6" fmla="*/ 0 w 3566833"/>
              <a:gd name="connsiteY6" fmla="*/ 0 h 584775"/>
              <a:gd name="connsiteX0" fmla="*/ 0 w 3533432"/>
              <a:gd name="connsiteY0" fmla="*/ 0 h 584775"/>
              <a:gd name="connsiteX1" fmla="*/ 3407348 w 3533432"/>
              <a:gd name="connsiteY1" fmla="*/ 0 h 584775"/>
              <a:gd name="connsiteX2" fmla="*/ 3332012 w 3533432"/>
              <a:gd name="connsiteY2" fmla="*/ 209507 h 584775"/>
              <a:gd name="connsiteX3" fmla="*/ 3229325 w 3533432"/>
              <a:gd name="connsiteY3" fmla="*/ 401235 h 584775"/>
              <a:gd name="connsiteX4" fmla="*/ 3312368 w 3533432"/>
              <a:gd name="connsiteY4" fmla="*/ 584775 h 584775"/>
              <a:gd name="connsiteX5" fmla="*/ 0 w 3533432"/>
              <a:gd name="connsiteY5" fmla="*/ 584775 h 584775"/>
              <a:gd name="connsiteX6" fmla="*/ 0 w 3533432"/>
              <a:gd name="connsiteY6" fmla="*/ 0 h 584775"/>
              <a:gd name="connsiteX0" fmla="*/ 0 w 3533432"/>
              <a:gd name="connsiteY0" fmla="*/ 0 h 584775"/>
              <a:gd name="connsiteX1" fmla="*/ 3407348 w 3533432"/>
              <a:gd name="connsiteY1" fmla="*/ 0 h 584775"/>
              <a:gd name="connsiteX2" fmla="*/ 3182758 w 3533432"/>
              <a:gd name="connsiteY2" fmla="*/ 209507 h 584775"/>
              <a:gd name="connsiteX3" fmla="*/ 3229325 w 3533432"/>
              <a:gd name="connsiteY3" fmla="*/ 401235 h 584775"/>
              <a:gd name="connsiteX4" fmla="*/ 3312368 w 3533432"/>
              <a:gd name="connsiteY4" fmla="*/ 584775 h 584775"/>
              <a:gd name="connsiteX5" fmla="*/ 0 w 3533432"/>
              <a:gd name="connsiteY5" fmla="*/ 584775 h 584775"/>
              <a:gd name="connsiteX6" fmla="*/ 0 w 3533432"/>
              <a:gd name="connsiteY6" fmla="*/ 0 h 584775"/>
              <a:gd name="connsiteX0" fmla="*/ 0 w 3533432"/>
              <a:gd name="connsiteY0" fmla="*/ 0 h 584775"/>
              <a:gd name="connsiteX1" fmla="*/ 3407348 w 3533432"/>
              <a:gd name="connsiteY1" fmla="*/ 0 h 584775"/>
              <a:gd name="connsiteX2" fmla="*/ 3182758 w 3533432"/>
              <a:gd name="connsiteY2" fmla="*/ 209507 h 584775"/>
              <a:gd name="connsiteX3" fmla="*/ 3229325 w 3533432"/>
              <a:gd name="connsiteY3" fmla="*/ 401235 h 584775"/>
              <a:gd name="connsiteX4" fmla="*/ 3312368 w 3533432"/>
              <a:gd name="connsiteY4" fmla="*/ 584775 h 584775"/>
              <a:gd name="connsiteX5" fmla="*/ 0 w 3533432"/>
              <a:gd name="connsiteY5" fmla="*/ 584775 h 584775"/>
              <a:gd name="connsiteX6" fmla="*/ 0 w 3533432"/>
              <a:gd name="connsiteY6" fmla="*/ 0 h 584775"/>
              <a:gd name="connsiteX0" fmla="*/ 0 w 3646610"/>
              <a:gd name="connsiteY0" fmla="*/ 0 h 584775"/>
              <a:gd name="connsiteX1" fmla="*/ 3407348 w 3646610"/>
              <a:gd name="connsiteY1" fmla="*/ 0 h 584775"/>
              <a:gd name="connsiteX2" fmla="*/ 3351441 w 3646610"/>
              <a:gd name="connsiteY2" fmla="*/ 91520 h 584775"/>
              <a:gd name="connsiteX3" fmla="*/ 3182758 w 3646610"/>
              <a:gd name="connsiteY3" fmla="*/ 209507 h 584775"/>
              <a:gd name="connsiteX4" fmla="*/ 3229325 w 3646610"/>
              <a:gd name="connsiteY4" fmla="*/ 401235 h 584775"/>
              <a:gd name="connsiteX5" fmla="*/ 3312368 w 3646610"/>
              <a:gd name="connsiteY5" fmla="*/ 584775 h 584775"/>
              <a:gd name="connsiteX6" fmla="*/ 0 w 3646610"/>
              <a:gd name="connsiteY6" fmla="*/ 584775 h 584775"/>
              <a:gd name="connsiteX7" fmla="*/ 0 w 3646610"/>
              <a:gd name="connsiteY7" fmla="*/ 0 h 584775"/>
              <a:gd name="connsiteX0" fmla="*/ 0 w 3646610"/>
              <a:gd name="connsiteY0" fmla="*/ 0 h 584775"/>
              <a:gd name="connsiteX1" fmla="*/ 3407348 w 3646610"/>
              <a:gd name="connsiteY1" fmla="*/ 0 h 584775"/>
              <a:gd name="connsiteX2" fmla="*/ 3351441 w 3646610"/>
              <a:gd name="connsiteY2" fmla="*/ 91520 h 584775"/>
              <a:gd name="connsiteX3" fmla="*/ 3182758 w 3646610"/>
              <a:gd name="connsiteY3" fmla="*/ 239003 h 584775"/>
              <a:gd name="connsiteX4" fmla="*/ 3229325 w 3646610"/>
              <a:gd name="connsiteY4" fmla="*/ 401235 h 584775"/>
              <a:gd name="connsiteX5" fmla="*/ 3312368 w 3646610"/>
              <a:gd name="connsiteY5" fmla="*/ 584775 h 584775"/>
              <a:gd name="connsiteX6" fmla="*/ 0 w 3646610"/>
              <a:gd name="connsiteY6" fmla="*/ 584775 h 584775"/>
              <a:gd name="connsiteX7" fmla="*/ 0 w 3646610"/>
              <a:gd name="connsiteY7" fmla="*/ 0 h 584775"/>
              <a:gd name="connsiteX0" fmla="*/ 0 w 3672308"/>
              <a:gd name="connsiteY0" fmla="*/ 0 h 584775"/>
              <a:gd name="connsiteX1" fmla="*/ 3407348 w 3672308"/>
              <a:gd name="connsiteY1" fmla="*/ 0 h 584775"/>
              <a:gd name="connsiteX2" fmla="*/ 3446421 w 3672308"/>
              <a:gd name="connsiteY2" fmla="*/ 165262 h 584775"/>
              <a:gd name="connsiteX3" fmla="*/ 3182758 w 3672308"/>
              <a:gd name="connsiteY3" fmla="*/ 239003 h 584775"/>
              <a:gd name="connsiteX4" fmla="*/ 3229325 w 3672308"/>
              <a:gd name="connsiteY4" fmla="*/ 401235 h 584775"/>
              <a:gd name="connsiteX5" fmla="*/ 3312368 w 3672308"/>
              <a:gd name="connsiteY5" fmla="*/ 584775 h 584775"/>
              <a:gd name="connsiteX6" fmla="*/ 0 w 3672308"/>
              <a:gd name="connsiteY6" fmla="*/ 584775 h 584775"/>
              <a:gd name="connsiteX7" fmla="*/ 0 w 3672308"/>
              <a:gd name="connsiteY7" fmla="*/ 0 h 584775"/>
              <a:gd name="connsiteX0" fmla="*/ 0 w 3672308"/>
              <a:gd name="connsiteY0" fmla="*/ 0 h 584775"/>
              <a:gd name="connsiteX1" fmla="*/ 3407348 w 3672308"/>
              <a:gd name="connsiteY1" fmla="*/ 0 h 584775"/>
              <a:gd name="connsiteX2" fmla="*/ 3446421 w 3672308"/>
              <a:gd name="connsiteY2" fmla="*/ 165262 h 584775"/>
              <a:gd name="connsiteX3" fmla="*/ 3182758 w 3672308"/>
              <a:gd name="connsiteY3" fmla="*/ 239003 h 584775"/>
              <a:gd name="connsiteX4" fmla="*/ 3419283 w 3672308"/>
              <a:gd name="connsiteY4" fmla="*/ 312746 h 584775"/>
              <a:gd name="connsiteX5" fmla="*/ 3229325 w 3672308"/>
              <a:gd name="connsiteY5" fmla="*/ 401235 h 584775"/>
              <a:gd name="connsiteX6" fmla="*/ 3312368 w 3672308"/>
              <a:gd name="connsiteY6" fmla="*/ 584775 h 584775"/>
              <a:gd name="connsiteX7" fmla="*/ 0 w 3672308"/>
              <a:gd name="connsiteY7" fmla="*/ 584775 h 584775"/>
              <a:gd name="connsiteX8" fmla="*/ 0 w 3672308"/>
              <a:gd name="connsiteY8" fmla="*/ 0 h 584775"/>
              <a:gd name="connsiteX0" fmla="*/ 0 w 3672308"/>
              <a:gd name="connsiteY0" fmla="*/ 0 h 584775"/>
              <a:gd name="connsiteX1" fmla="*/ 3407348 w 3672308"/>
              <a:gd name="connsiteY1" fmla="*/ 0 h 584775"/>
              <a:gd name="connsiteX2" fmla="*/ 3446421 w 3672308"/>
              <a:gd name="connsiteY2" fmla="*/ 165262 h 584775"/>
              <a:gd name="connsiteX3" fmla="*/ 3182758 w 3672308"/>
              <a:gd name="connsiteY3" fmla="*/ 239003 h 584775"/>
              <a:gd name="connsiteX4" fmla="*/ 3419283 w 3672308"/>
              <a:gd name="connsiteY4" fmla="*/ 312746 h 584775"/>
              <a:gd name="connsiteX5" fmla="*/ 3229325 w 3672308"/>
              <a:gd name="connsiteY5" fmla="*/ 401235 h 584775"/>
              <a:gd name="connsiteX6" fmla="*/ 3283598 w 3672308"/>
              <a:gd name="connsiteY6" fmla="*/ 474978 h 584775"/>
              <a:gd name="connsiteX7" fmla="*/ 3312368 w 3672308"/>
              <a:gd name="connsiteY7" fmla="*/ 584775 h 584775"/>
              <a:gd name="connsiteX8" fmla="*/ 0 w 3672308"/>
              <a:gd name="connsiteY8" fmla="*/ 584775 h 584775"/>
              <a:gd name="connsiteX9" fmla="*/ 0 w 3672308"/>
              <a:gd name="connsiteY9" fmla="*/ 0 h 584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672308" h="584775">
                <a:moveTo>
                  <a:pt x="0" y="0"/>
                </a:moveTo>
                <a:lnTo>
                  <a:pt x="3407348" y="0"/>
                </a:lnTo>
                <a:cubicBezTo>
                  <a:pt x="3959137" y="15253"/>
                  <a:pt x="3483853" y="130344"/>
                  <a:pt x="3446421" y="165262"/>
                </a:cubicBezTo>
                <a:cubicBezTo>
                  <a:pt x="3408989" y="200180"/>
                  <a:pt x="3200850" y="214422"/>
                  <a:pt x="3182758" y="239003"/>
                </a:cubicBezTo>
                <a:cubicBezTo>
                  <a:pt x="3164667" y="263584"/>
                  <a:pt x="3411522" y="285707"/>
                  <a:pt x="3419283" y="312746"/>
                </a:cubicBezTo>
                <a:cubicBezTo>
                  <a:pt x="3427044" y="339785"/>
                  <a:pt x="3211234" y="361906"/>
                  <a:pt x="3229325" y="401235"/>
                </a:cubicBezTo>
                <a:cubicBezTo>
                  <a:pt x="3247416" y="440564"/>
                  <a:pt x="3269758" y="444388"/>
                  <a:pt x="3283598" y="474978"/>
                </a:cubicBezTo>
                <a:cubicBezTo>
                  <a:pt x="3297439" y="505568"/>
                  <a:pt x="3900340" y="578766"/>
                  <a:pt x="3312368" y="584775"/>
                </a:cubicBezTo>
                <a:lnTo>
                  <a:pt x="0" y="58477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 w="635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cs-CZ" sz="3200" dirty="0"/>
              <a:t>z</a:t>
            </a:r>
            <a:r>
              <a:rPr lang="cs-CZ" sz="3200" dirty="0" smtClean="0"/>
              <a:t>áklad názvu prvku</a:t>
            </a:r>
            <a:endParaRPr lang="cs-CZ" sz="32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331640" y="4437112"/>
            <a:ext cx="936104" cy="58477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635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>
            <a:defPPr>
              <a:defRPr lang="cs-CZ"/>
            </a:defPPr>
            <a:lvl1pPr>
              <a:defRPr sz="3200"/>
            </a:lvl1pPr>
          </a:lstStyle>
          <a:p>
            <a:r>
              <a:rPr lang="cs-CZ" dirty="0"/>
              <a:t>oxid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2858558" y="4451860"/>
            <a:ext cx="1867930" cy="584775"/>
          </a:xfrm>
          <a:custGeom>
            <a:avLst/>
            <a:gdLst>
              <a:gd name="connsiteX0" fmla="*/ 0 w 3312368"/>
              <a:gd name="connsiteY0" fmla="*/ 0 h 584775"/>
              <a:gd name="connsiteX1" fmla="*/ 3312368 w 3312368"/>
              <a:gd name="connsiteY1" fmla="*/ 0 h 584775"/>
              <a:gd name="connsiteX2" fmla="*/ 3312368 w 3312368"/>
              <a:gd name="connsiteY2" fmla="*/ 584775 h 584775"/>
              <a:gd name="connsiteX3" fmla="*/ 0 w 3312368"/>
              <a:gd name="connsiteY3" fmla="*/ 584775 h 584775"/>
              <a:gd name="connsiteX4" fmla="*/ 0 w 3312368"/>
              <a:gd name="connsiteY4" fmla="*/ 0 h 584775"/>
              <a:gd name="connsiteX0" fmla="*/ 0 w 3312368"/>
              <a:gd name="connsiteY0" fmla="*/ 0 h 584775"/>
              <a:gd name="connsiteX1" fmla="*/ 3312368 w 3312368"/>
              <a:gd name="connsiteY1" fmla="*/ 0 h 584775"/>
              <a:gd name="connsiteX2" fmla="*/ 3169189 w 3312368"/>
              <a:gd name="connsiteY2" fmla="*/ 297997 h 584775"/>
              <a:gd name="connsiteX3" fmla="*/ 3312368 w 3312368"/>
              <a:gd name="connsiteY3" fmla="*/ 584775 h 584775"/>
              <a:gd name="connsiteX4" fmla="*/ 0 w 3312368"/>
              <a:gd name="connsiteY4" fmla="*/ 584775 h 584775"/>
              <a:gd name="connsiteX5" fmla="*/ 0 w 3312368"/>
              <a:gd name="connsiteY5" fmla="*/ 0 h 584775"/>
              <a:gd name="connsiteX0" fmla="*/ 0 w 3312368"/>
              <a:gd name="connsiteY0" fmla="*/ 0 h 584775"/>
              <a:gd name="connsiteX1" fmla="*/ 3312368 w 3312368"/>
              <a:gd name="connsiteY1" fmla="*/ 0 h 584775"/>
              <a:gd name="connsiteX2" fmla="*/ 3169189 w 3312368"/>
              <a:gd name="connsiteY2" fmla="*/ 297997 h 584775"/>
              <a:gd name="connsiteX3" fmla="*/ 3312368 w 3312368"/>
              <a:gd name="connsiteY3" fmla="*/ 584775 h 584775"/>
              <a:gd name="connsiteX4" fmla="*/ 0 w 3312368"/>
              <a:gd name="connsiteY4" fmla="*/ 584775 h 584775"/>
              <a:gd name="connsiteX5" fmla="*/ 0 w 3312368"/>
              <a:gd name="connsiteY5" fmla="*/ 0 h 584775"/>
              <a:gd name="connsiteX0" fmla="*/ 0 w 3533432"/>
              <a:gd name="connsiteY0" fmla="*/ 0 h 584775"/>
              <a:gd name="connsiteX1" fmla="*/ 3312368 w 3533432"/>
              <a:gd name="connsiteY1" fmla="*/ 0 h 584775"/>
              <a:gd name="connsiteX2" fmla="*/ 3169189 w 3533432"/>
              <a:gd name="connsiteY2" fmla="*/ 297997 h 584775"/>
              <a:gd name="connsiteX3" fmla="*/ 3229325 w 3533432"/>
              <a:gd name="connsiteY3" fmla="*/ 401236 h 584775"/>
              <a:gd name="connsiteX4" fmla="*/ 3312368 w 3533432"/>
              <a:gd name="connsiteY4" fmla="*/ 584775 h 584775"/>
              <a:gd name="connsiteX5" fmla="*/ 0 w 3533432"/>
              <a:gd name="connsiteY5" fmla="*/ 584775 h 584775"/>
              <a:gd name="connsiteX6" fmla="*/ 0 w 3533432"/>
              <a:gd name="connsiteY6" fmla="*/ 0 h 584775"/>
              <a:gd name="connsiteX0" fmla="*/ 0 w 3533432"/>
              <a:gd name="connsiteY0" fmla="*/ 0 h 584775"/>
              <a:gd name="connsiteX1" fmla="*/ 3312368 w 3533432"/>
              <a:gd name="connsiteY1" fmla="*/ 0 h 584775"/>
              <a:gd name="connsiteX2" fmla="*/ 3196327 w 3533432"/>
              <a:gd name="connsiteY2" fmla="*/ 224255 h 584775"/>
              <a:gd name="connsiteX3" fmla="*/ 3229325 w 3533432"/>
              <a:gd name="connsiteY3" fmla="*/ 401236 h 584775"/>
              <a:gd name="connsiteX4" fmla="*/ 3312368 w 3533432"/>
              <a:gd name="connsiteY4" fmla="*/ 584775 h 584775"/>
              <a:gd name="connsiteX5" fmla="*/ 0 w 3533432"/>
              <a:gd name="connsiteY5" fmla="*/ 584775 h 584775"/>
              <a:gd name="connsiteX6" fmla="*/ 0 w 3533432"/>
              <a:gd name="connsiteY6" fmla="*/ 0 h 584775"/>
              <a:gd name="connsiteX0" fmla="*/ 0 w 3533432"/>
              <a:gd name="connsiteY0" fmla="*/ 0 h 584775"/>
              <a:gd name="connsiteX1" fmla="*/ 3312368 w 3533432"/>
              <a:gd name="connsiteY1" fmla="*/ 0 h 584775"/>
              <a:gd name="connsiteX2" fmla="*/ 3332013 w 3533432"/>
              <a:gd name="connsiteY2" fmla="*/ 209507 h 584775"/>
              <a:gd name="connsiteX3" fmla="*/ 3229325 w 3533432"/>
              <a:gd name="connsiteY3" fmla="*/ 401236 h 584775"/>
              <a:gd name="connsiteX4" fmla="*/ 3312368 w 3533432"/>
              <a:gd name="connsiteY4" fmla="*/ 584775 h 584775"/>
              <a:gd name="connsiteX5" fmla="*/ 0 w 3533432"/>
              <a:gd name="connsiteY5" fmla="*/ 584775 h 584775"/>
              <a:gd name="connsiteX6" fmla="*/ 0 w 3533432"/>
              <a:gd name="connsiteY6" fmla="*/ 0 h 584775"/>
              <a:gd name="connsiteX0" fmla="*/ 0 w 3533432"/>
              <a:gd name="connsiteY0" fmla="*/ 0 h 584775"/>
              <a:gd name="connsiteX1" fmla="*/ 3312368 w 3533432"/>
              <a:gd name="connsiteY1" fmla="*/ 0 h 584775"/>
              <a:gd name="connsiteX2" fmla="*/ 3467698 w 3533432"/>
              <a:gd name="connsiteY2" fmla="*/ 209507 h 584775"/>
              <a:gd name="connsiteX3" fmla="*/ 3229325 w 3533432"/>
              <a:gd name="connsiteY3" fmla="*/ 401236 h 584775"/>
              <a:gd name="connsiteX4" fmla="*/ 3312368 w 3533432"/>
              <a:gd name="connsiteY4" fmla="*/ 584775 h 584775"/>
              <a:gd name="connsiteX5" fmla="*/ 0 w 3533432"/>
              <a:gd name="connsiteY5" fmla="*/ 584775 h 584775"/>
              <a:gd name="connsiteX6" fmla="*/ 0 w 3533432"/>
              <a:gd name="connsiteY6" fmla="*/ 0 h 584775"/>
              <a:gd name="connsiteX0" fmla="*/ 0 w 3533432"/>
              <a:gd name="connsiteY0" fmla="*/ 0 h 584775"/>
              <a:gd name="connsiteX1" fmla="*/ 3312368 w 3533432"/>
              <a:gd name="connsiteY1" fmla="*/ 0 h 584775"/>
              <a:gd name="connsiteX2" fmla="*/ 3467698 w 3533432"/>
              <a:gd name="connsiteY2" fmla="*/ 209507 h 584775"/>
              <a:gd name="connsiteX3" fmla="*/ 3229325 w 3533432"/>
              <a:gd name="connsiteY3" fmla="*/ 327494 h 584775"/>
              <a:gd name="connsiteX4" fmla="*/ 3312368 w 3533432"/>
              <a:gd name="connsiteY4" fmla="*/ 584775 h 584775"/>
              <a:gd name="connsiteX5" fmla="*/ 0 w 3533432"/>
              <a:gd name="connsiteY5" fmla="*/ 584775 h 584775"/>
              <a:gd name="connsiteX6" fmla="*/ 0 w 3533432"/>
              <a:gd name="connsiteY6" fmla="*/ 0 h 584775"/>
              <a:gd name="connsiteX0" fmla="*/ 0 w 3533432"/>
              <a:gd name="connsiteY0" fmla="*/ 0 h 584775"/>
              <a:gd name="connsiteX1" fmla="*/ 3312368 w 3533432"/>
              <a:gd name="connsiteY1" fmla="*/ 0 h 584775"/>
              <a:gd name="connsiteX2" fmla="*/ 3467698 w 3533432"/>
              <a:gd name="connsiteY2" fmla="*/ 209507 h 584775"/>
              <a:gd name="connsiteX3" fmla="*/ 3229325 w 3533432"/>
              <a:gd name="connsiteY3" fmla="*/ 401235 h 584775"/>
              <a:gd name="connsiteX4" fmla="*/ 3312368 w 3533432"/>
              <a:gd name="connsiteY4" fmla="*/ 584775 h 584775"/>
              <a:gd name="connsiteX5" fmla="*/ 0 w 3533432"/>
              <a:gd name="connsiteY5" fmla="*/ 584775 h 584775"/>
              <a:gd name="connsiteX6" fmla="*/ 0 w 3533432"/>
              <a:gd name="connsiteY6" fmla="*/ 0 h 584775"/>
              <a:gd name="connsiteX0" fmla="*/ 0 w 3533432"/>
              <a:gd name="connsiteY0" fmla="*/ 0 h 584775"/>
              <a:gd name="connsiteX1" fmla="*/ 3312368 w 3533432"/>
              <a:gd name="connsiteY1" fmla="*/ 0 h 584775"/>
              <a:gd name="connsiteX2" fmla="*/ 3521972 w 3533432"/>
              <a:gd name="connsiteY2" fmla="*/ 209507 h 584775"/>
              <a:gd name="connsiteX3" fmla="*/ 3229325 w 3533432"/>
              <a:gd name="connsiteY3" fmla="*/ 401235 h 584775"/>
              <a:gd name="connsiteX4" fmla="*/ 3312368 w 3533432"/>
              <a:gd name="connsiteY4" fmla="*/ 584775 h 584775"/>
              <a:gd name="connsiteX5" fmla="*/ 0 w 3533432"/>
              <a:gd name="connsiteY5" fmla="*/ 584775 h 584775"/>
              <a:gd name="connsiteX6" fmla="*/ 0 w 3533432"/>
              <a:gd name="connsiteY6" fmla="*/ 0 h 584775"/>
              <a:gd name="connsiteX0" fmla="*/ 0 w 3533432"/>
              <a:gd name="connsiteY0" fmla="*/ 0 h 584775"/>
              <a:gd name="connsiteX1" fmla="*/ 3407348 w 3533432"/>
              <a:gd name="connsiteY1" fmla="*/ 0 h 584775"/>
              <a:gd name="connsiteX2" fmla="*/ 3521972 w 3533432"/>
              <a:gd name="connsiteY2" fmla="*/ 209507 h 584775"/>
              <a:gd name="connsiteX3" fmla="*/ 3229325 w 3533432"/>
              <a:gd name="connsiteY3" fmla="*/ 401235 h 584775"/>
              <a:gd name="connsiteX4" fmla="*/ 3312368 w 3533432"/>
              <a:gd name="connsiteY4" fmla="*/ 584775 h 584775"/>
              <a:gd name="connsiteX5" fmla="*/ 0 w 3533432"/>
              <a:gd name="connsiteY5" fmla="*/ 584775 h 584775"/>
              <a:gd name="connsiteX6" fmla="*/ 0 w 3533432"/>
              <a:gd name="connsiteY6" fmla="*/ 0 h 584775"/>
              <a:gd name="connsiteX0" fmla="*/ 0 w 3566833"/>
              <a:gd name="connsiteY0" fmla="*/ 0 h 584775"/>
              <a:gd name="connsiteX1" fmla="*/ 3407348 w 3566833"/>
              <a:gd name="connsiteY1" fmla="*/ 0 h 584775"/>
              <a:gd name="connsiteX2" fmla="*/ 3521972 w 3566833"/>
              <a:gd name="connsiteY2" fmla="*/ 209507 h 584775"/>
              <a:gd name="connsiteX3" fmla="*/ 3229325 w 3566833"/>
              <a:gd name="connsiteY3" fmla="*/ 401235 h 584775"/>
              <a:gd name="connsiteX4" fmla="*/ 3312368 w 3566833"/>
              <a:gd name="connsiteY4" fmla="*/ 584775 h 584775"/>
              <a:gd name="connsiteX5" fmla="*/ 0 w 3566833"/>
              <a:gd name="connsiteY5" fmla="*/ 584775 h 584775"/>
              <a:gd name="connsiteX6" fmla="*/ 0 w 3566833"/>
              <a:gd name="connsiteY6" fmla="*/ 0 h 584775"/>
              <a:gd name="connsiteX0" fmla="*/ 0 w 3533432"/>
              <a:gd name="connsiteY0" fmla="*/ 0 h 584775"/>
              <a:gd name="connsiteX1" fmla="*/ 3407348 w 3533432"/>
              <a:gd name="connsiteY1" fmla="*/ 0 h 584775"/>
              <a:gd name="connsiteX2" fmla="*/ 3332012 w 3533432"/>
              <a:gd name="connsiteY2" fmla="*/ 209507 h 584775"/>
              <a:gd name="connsiteX3" fmla="*/ 3229325 w 3533432"/>
              <a:gd name="connsiteY3" fmla="*/ 401235 h 584775"/>
              <a:gd name="connsiteX4" fmla="*/ 3312368 w 3533432"/>
              <a:gd name="connsiteY4" fmla="*/ 584775 h 584775"/>
              <a:gd name="connsiteX5" fmla="*/ 0 w 3533432"/>
              <a:gd name="connsiteY5" fmla="*/ 584775 h 584775"/>
              <a:gd name="connsiteX6" fmla="*/ 0 w 3533432"/>
              <a:gd name="connsiteY6" fmla="*/ 0 h 584775"/>
              <a:gd name="connsiteX0" fmla="*/ 0 w 3533432"/>
              <a:gd name="connsiteY0" fmla="*/ 0 h 584775"/>
              <a:gd name="connsiteX1" fmla="*/ 3407348 w 3533432"/>
              <a:gd name="connsiteY1" fmla="*/ 0 h 584775"/>
              <a:gd name="connsiteX2" fmla="*/ 3182758 w 3533432"/>
              <a:gd name="connsiteY2" fmla="*/ 209507 h 584775"/>
              <a:gd name="connsiteX3" fmla="*/ 3229325 w 3533432"/>
              <a:gd name="connsiteY3" fmla="*/ 401235 h 584775"/>
              <a:gd name="connsiteX4" fmla="*/ 3312368 w 3533432"/>
              <a:gd name="connsiteY4" fmla="*/ 584775 h 584775"/>
              <a:gd name="connsiteX5" fmla="*/ 0 w 3533432"/>
              <a:gd name="connsiteY5" fmla="*/ 584775 h 584775"/>
              <a:gd name="connsiteX6" fmla="*/ 0 w 3533432"/>
              <a:gd name="connsiteY6" fmla="*/ 0 h 584775"/>
              <a:gd name="connsiteX0" fmla="*/ 0 w 3533432"/>
              <a:gd name="connsiteY0" fmla="*/ 0 h 584775"/>
              <a:gd name="connsiteX1" fmla="*/ 3407348 w 3533432"/>
              <a:gd name="connsiteY1" fmla="*/ 0 h 584775"/>
              <a:gd name="connsiteX2" fmla="*/ 3182758 w 3533432"/>
              <a:gd name="connsiteY2" fmla="*/ 209507 h 584775"/>
              <a:gd name="connsiteX3" fmla="*/ 3229325 w 3533432"/>
              <a:gd name="connsiteY3" fmla="*/ 401235 h 584775"/>
              <a:gd name="connsiteX4" fmla="*/ 3312368 w 3533432"/>
              <a:gd name="connsiteY4" fmla="*/ 584775 h 584775"/>
              <a:gd name="connsiteX5" fmla="*/ 0 w 3533432"/>
              <a:gd name="connsiteY5" fmla="*/ 584775 h 584775"/>
              <a:gd name="connsiteX6" fmla="*/ 0 w 3533432"/>
              <a:gd name="connsiteY6" fmla="*/ 0 h 584775"/>
              <a:gd name="connsiteX0" fmla="*/ 0 w 3646610"/>
              <a:gd name="connsiteY0" fmla="*/ 0 h 584775"/>
              <a:gd name="connsiteX1" fmla="*/ 3407348 w 3646610"/>
              <a:gd name="connsiteY1" fmla="*/ 0 h 584775"/>
              <a:gd name="connsiteX2" fmla="*/ 3351441 w 3646610"/>
              <a:gd name="connsiteY2" fmla="*/ 91520 h 584775"/>
              <a:gd name="connsiteX3" fmla="*/ 3182758 w 3646610"/>
              <a:gd name="connsiteY3" fmla="*/ 209507 h 584775"/>
              <a:gd name="connsiteX4" fmla="*/ 3229325 w 3646610"/>
              <a:gd name="connsiteY4" fmla="*/ 401235 h 584775"/>
              <a:gd name="connsiteX5" fmla="*/ 3312368 w 3646610"/>
              <a:gd name="connsiteY5" fmla="*/ 584775 h 584775"/>
              <a:gd name="connsiteX6" fmla="*/ 0 w 3646610"/>
              <a:gd name="connsiteY6" fmla="*/ 584775 h 584775"/>
              <a:gd name="connsiteX7" fmla="*/ 0 w 3646610"/>
              <a:gd name="connsiteY7" fmla="*/ 0 h 584775"/>
              <a:gd name="connsiteX0" fmla="*/ 0 w 3646610"/>
              <a:gd name="connsiteY0" fmla="*/ 0 h 584775"/>
              <a:gd name="connsiteX1" fmla="*/ 3407348 w 3646610"/>
              <a:gd name="connsiteY1" fmla="*/ 0 h 584775"/>
              <a:gd name="connsiteX2" fmla="*/ 3351441 w 3646610"/>
              <a:gd name="connsiteY2" fmla="*/ 91520 h 584775"/>
              <a:gd name="connsiteX3" fmla="*/ 3182758 w 3646610"/>
              <a:gd name="connsiteY3" fmla="*/ 239003 h 584775"/>
              <a:gd name="connsiteX4" fmla="*/ 3229325 w 3646610"/>
              <a:gd name="connsiteY4" fmla="*/ 401235 h 584775"/>
              <a:gd name="connsiteX5" fmla="*/ 3312368 w 3646610"/>
              <a:gd name="connsiteY5" fmla="*/ 584775 h 584775"/>
              <a:gd name="connsiteX6" fmla="*/ 0 w 3646610"/>
              <a:gd name="connsiteY6" fmla="*/ 584775 h 584775"/>
              <a:gd name="connsiteX7" fmla="*/ 0 w 3646610"/>
              <a:gd name="connsiteY7" fmla="*/ 0 h 584775"/>
              <a:gd name="connsiteX0" fmla="*/ 0 w 3672308"/>
              <a:gd name="connsiteY0" fmla="*/ 0 h 584775"/>
              <a:gd name="connsiteX1" fmla="*/ 3407348 w 3672308"/>
              <a:gd name="connsiteY1" fmla="*/ 0 h 584775"/>
              <a:gd name="connsiteX2" fmla="*/ 3446421 w 3672308"/>
              <a:gd name="connsiteY2" fmla="*/ 165262 h 584775"/>
              <a:gd name="connsiteX3" fmla="*/ 3182758 w 3672308"/>
              <a:gd name="connsiteY3" fmla="*/ 239003 h 584775"/>
              <a:gd name="connsiteX4" fmla="*/ 3229325 w 3672308"/>
              <a:gd name="connsiteY4" fmla="*/ 401235 h 584775"/>
              <a:gd name="connsiteX5" fmla="*/ 3312368 w 3672308"/>
              <a:gd name="connsiteY5" fmla="*/ 584775 h 584775"/>
              <a:gd name="connsiteX6" fmla="*/ 0 w 3672308"/>
              <a:gd name="connsiteY6" fmla="*/ 584775 h 584775"/>
              <a:gd name="connsiteX7" fmla="*/ 0 w 3672308"/>
              <a:gd name="connsiteY7" fmla="*/ 0 h 584775"/>
              <a:gd name="connsiteX0" fmla="*/ 0 w 3672308"/>
              <a:gd name="connsiteY0" fmla="*/ 0 h 584775"/>
              <a:gd name="connsiteX1" fmla="*/ 3407348 w 3672308"/>
              <a:gd name="connsiteY1" fmla="*/ 0 h 584775"/>
              <a:gd name="connsiteX2" fmla="*/ 3446421 w 3672308"/>
              <a:gd name="connsiteY2" fmla="*/ 165262 h 584775"/>
              <a:gd name="connsiteX3" fmla="*/ 3182758 w 3672308"/>
              <a:gd name="connsiteY3" fmla="*/ 239003 h 584775"/>
              <a:gd name="connsiteX4" fmla="*/ 3419283 w 3672308"/>
              <a:gd name="connsiteY4" fmla="*/ 312746 h 584775"/>
              <a:gd name="connsiteX5" fmla="*/ 3229325 w 3672308"/>
              <a:gd name="connsiteY5" fmla="*/ 401235 h 584775"/>
              <a:gd name="connsiteX6" fmla="*/ 3312368 w 3672308"/>
              <a:gd name="connsiteY6" fmla="*/ 584775 h 584775"/>
              <a:gd name="connsiteX7" fmla="*/ 0 w 3672308"/>
              <a:gd name="connsiteY7" fmla="*/ 584775 h 584775"/>
              <a:gd name="connsiteX8" fmla="*/ 0 w 3672308"/>
              <a:gd name="connsiteY8" fmla="*/ 0 h 584775"/>
              <a:gd name="connsiteX0" fmla="*/ 0 w 3672308"/>
              <a:gd name="connsiteY0" fmla="*/ 0 h 584775"/>
              <a:gd name="connsiteX1" fmla="*/ 3407348 w 3672308"/>
              <a:gd name="connsiteY1" fmla="*/ 0 h 584775"/>
              <a:gd name="connsiteX2" fmla="*/ 3446421 w 3672308"/>
              <a:gd name="connsiteY2" fmla="*/ 165262 h 584775"/>
              <a:gd name="connsiteX3" fmla="*/ 3182758 w 3672308"/>
              <a:gd name="connsiteY3" fmla="*/ 239003 h 584775"/>
              <a:gd name="connsiteX4" fmla="*/ 3419283 w 3672308"/>
              <a:gd name="connsiteY4" fmla="*/ 312746 h 584775"/>
              <a:gd name="connsiteX5" fmla="*/ 3229325 w 3672308"/>
              <a:gd name="connsiteY5" fmla="*/ 401235 h 584775"/>
              <a:gd name="connsiteX6" fmla="*/ 3283598 w 3672308"/>
              <a:gd name="connsiteY6" fmla="*/ 474978 h 584775"/>
              <a:gd name="connsiteX7" fmla="*/ 3312368 w 3672308"/>
              <a:gd name="connsiteY7" fmla="*/ 584775 h 584775"/>
              <a:gd name="connsiteX8" fmla="*/ 0 w 3672308"/>
              <a:gd name="connsiteY8" fmla="*/ 584775 h 584775"/>
              <a:gd name="connsiteX9" fmla="*/ 0 w 3672308"/>
              <a:gd name="connsiteY9" fmla="*/ 0 h 584775"/>
              <a:gd name="connsiteX0" fmla="*/ 0 w 3713533"/>
              <a:gd name="connsiteY0" fmla="*/ 0 h 584775"/>
              <a:gd name="connsiteX1" fmla="*/ 3407348 w 3713533"/>
              <a:gd name="connsiteY1" fmla="*/ 0 h 584775"/>
              <a:gd name="connsiteX2" fmla="*/ 3566763 w 3713533"/>
              <a:gd name="connsiteY2" fmla="*/ 165262 h 584775"/>
              <a:gd name="connsiteX3" fmla="*/ 3182758 w 3713533"/>
              <a:gd name="connsiteY3" fmla="*/ 239003 h 584775"/>
              <a:gd name="connsiteX4" fmla="*/ 3419283 w 3713533"/>
              <a:gd name="connsiteY4" fmla="*/ 312746 h 584775"/>
              <a:gd name="connsiteX5" fmla="*/ 3229325 w 3713533"/>
              <a:gd name="connsiteY5" fmla="*/ 401235 h 584775"/>
              <a:gd name="connsiteX6" fmla="*/ 3283598 w 3713533"/>
              <a:gd name="connsiteY6" fmla="*/ 474978 h 584775"/>
              <a:gd name="connsiteX7" fmla="*/ 3312368 w 3713533"/>
              <a:gd name="connsiteY7" fmla="*/ 584775 h 584775"/>
              <a:gd name="connsiteX8" fmla="*/ 0 w 3713533"/>
              <a:gd name="connsiteY8" fmla="*/ 584775 h 584775"/>
              <a:gd name="connsiteX9" fmla="*/ 0 w 3713533"/>
              <a:gd name="connsiteY9" fmla="*/ 0 h 584775"/>
              <a:gd name="connsiteX0" fmla="*/ 0 w 3810473"/>
              <a:gd name="connsiteY0" fmla="*/ 0 h 584775"/>
              <a:gd name="connsiteX1" fmla="*/ 3407348 w 3810473"/>
              <a:gd name="connsiteY1" fmla="*/ 0 h 584775"/>
              <a:gd name="connsiteX2" fmla="*/ 3566763 w 3810473"/>
              <a:gd name="connsiteY2" fmla="*/ 165262 h 584775"/>
              <a:gd name="connsiteX3" fmla="*/ 3182758 w 3810473"/>
              <a:gd name="connsiteY3" fmla="*/ 239003 h 584775"/>
              <a:gd name="connsiteX4" fmla="*/ 3810400 w 3810473"/>
              <a:gd name="connsiteY4" fmla="*/ 312746 h 584775"/>
              <a:gd name="connsiteX5" fmla="*/ 3229325 w 3810473"/>
              <a:gd name="connsiteY5" fmla="*/ 401235 h 584775"/>
              <a:gd name="connsiteX6" fmla="*/ 3283598 w 3810473"/>
              <a:gd name="connsiteY6" fmla="*/ 474978 h 584775"/>
              <a:gd name="connsiteX7" fmla="*/ 3312368 w 3810473"/>
              <a:gd name="connsiteY7" fmla="*/ 584775 h 584775"/>
              <a:gd name="connsiteX8" fmla="*/ 0 w 3810473"/>
              <a:gd name="connsiteY8" fmla="*/ 584775 h 584775"/>
              <a:gd name="connsiteX9" fmla="*/ 0 w 3810473"/>
              <a:gd name="connsiteY9" fmla="*/ 0 h 584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810473" h="584775">
                <a:moveTo>
                  <a:pt x="0" y="0"/>
                </a:moveTo>
                <a:lnTo>
                  <a:pt x="3407348" y="0"/>
                </a:lnTo>
                <a:cubicBezTo>
                  <a:pt x="3959137" y="15253"/>
                  <a:pt x="3604195" y="130344"/>
                  <a:pt x="3566763" y="165262"/>
                </a:cubicBezTo>
                <a:cubicBezTo>
                  <a:pt x="3529331" y="200180"/>
                  <a:pt x="3200850" y="214422"/>
                  <a:pt x="3182758" y="239003"/>
                </a:cubicBezTo>
                <a:cubicBezTo>
                  <a:pt x="3164667" y="263584"/>
                  <a:pt x="3802639" y="285707"/>
                  <a:pt x="3810400" y="312746"/>
                </a:cubicBezTo>
                <a:cubicBezTo>
                  <a:pt x="3818161" y="339785"/>
                  <a:pt x="3211234" y="361906"/>
                  <a:pt x="3229325" y="401235"/>
                </a:cubicBezTo>
                <a:cubicBezTo>
                  <a:pt x="3247416" y="440564"/>
                  <a:pt x="3269758" y="444388"/>
                  <a:pt x="3283598" y="474978"/>
                </a:cubicBezTo>
                <a:cubicBezTo>
                  <a:pt x="3297439" y="505568"/>
                  <a:pt x="3900340" y="578766"/>
                  <a:pt x="3312368" y="584775"/>
                </a:cubicBezTo>
                <a:lnTo>
                  <a:pt x="0" y="58477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 w="635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       </a:t>
            </a:r>
            <a:r>
              <a:rPr lang="cs-CZ" sz="3200" dirty="0" err="1" smtClean="0"/>
              <a:t>uhl</a:t>
            </a:r>
            <a:endParaRPr lang="cs-CZ" sz="3200" dirty="0"/>
          </a:p>
        </p:txBody>
      </p:sp>
      <p:sp>
        <p:nvSpPr>
          <p:cNvPr id="15" name="TextovéPole 14"/>
          <p:cNvSpPr txBox="1"/>
          <p:nvPr/>
        </p:nvSpPr>
        <p:spPr>
          <a:xfrm flipH="1">
            <a:off x="6300192" y="3645024"/>
            <a:ext cx="2371233" cy="584775"/>
          </a:xfrm>
          <a:custGeom>
            <a:avLst/>
            <a:gdLst>
              <a:gd name="connsiteX0" fmla="*/ 0 w 3312368"/>
              <a:gd name="connsiteY0" fmla="*/ 0 h 584775"/>
              <a:gd name="connsiteX1" fmla="*/ 3312368 w 3312368"/>
              <a:gd name="connsiteY1" fmla="*/ 0 h 584775"/>
              <a:gd name="connsiteX2" fmla="*/ 3312368 w 3312368"/>
              <a:gd name="connsiteY2" fmla="*/ 584775 h 584775"/>
              <a:gd name="connsiteX3" fmla="*/ 0 w 3312368"/>
              <a:gd name="connsiteY3" fmla="*/ 584775 h 584775"/>
              <a:gd name="connsiteX4" fmla="*/ 0 w 3312368"/>
              <a:gd name="connsiteY4" fmla="*/ 0 h 584775"/>
              <a:gd name="connsiteX0" fmla="*/ 0 w 3312368"/>
              <a:gd name="connsiteY0" fmla="*/ 0 h 584775"/>
              <a:gd name="connsiteX1" fmla="*/ 3312368 w 3312368"/>
              <a:gd name="connsiteY1" fmla="*/ 0 h 584775"/>
              <a:gd name="connsiteX2" fmla="*/ 3169189 w 3312368"/>
              <a:gd name="connsiteY2" fmla="*/ 297997 h 584775"/>
              <a:gd name="connsiteX3" fmla="*/ 3312368 w 3312368"/>
              <a:gd name="connsiteY3" fmla="*/ 584775 h 584775"/>
              <a:gd name="connsiteX4" fmla="*/ 0 w 3312368"/>
              <a:gd name="connsiteY4" fmla="*/ 584775 h 584775"/>
              <a:gd name="connsiteX5" fmla="*/ 0 w 3312368"/>
              <a:gd name="connsiteY5" fmla="*/ 0 h 584775"/>
              <a:gd name="connsiteX0" fmla="*/ 0 w 3312368"/>
              <a:gd name="connsiteY0" fmla="*/ 0 h 584775"/>
              <a:gd name="connsiteX1" fmla="*/ 3312368 w 3312368"/>
              <a:gd name="connsiteY1" fmla="*/ 0 h 584775"/>
              <a:gd name="connsiteX2" fmla="*/ 3169189 w 3312368"/>
              <a:gd name="connsiteY2" fmla="*/ 297997 h 584775"/>
              <a:gd name="connsiteX3" fmla="*/ 3312368 w 3312368"/>
              <a:gd name="connsiteY3" fmla="*/ 584775 h 584775"/>
              <a:gd name="connsiteX4" fmla="*/ 0 w 3312368"/>
              <a:gd name="connsiteY4" fmla="*/ 584775 h 584775"/>
              <a:gd name="connsiteX5" fmla="*/ 0 w 3312368"/>
              <a:gd name="connsiteY5" fmla="*/ 0 h 584775"/>
              <a:gd name="connsiteX0" fmla="*/ 0 w 3533432"/>
              <a:gd name="connsiteY0" fmla="*/ 0 h 584775"/>
              <a:gd name="connsiteX1" fmla="*/ 3312368 w 3533432"/>
              <a:gd name="connsiteY1" fmla="*/ 0 h 584775"/>
              <a:gd name="connsiteX2" fmla="*/ 3169189 w 3533432"/>
              <a:gd name="connsiteY2" fmla="*/ 297997 h 584775"/>
              <a:gd name="connsiteX3" fmla="*/ 3229325 w 3533432"/>
              <a:gd name="connsiteY3" fmla="*/ 401236 h 584775"/>
              <a:gd name="connsiteX4" fmla="*/ 3312368 w 3533432"/>
              <a:gd name="connsiteY4" fmla="*/ 584775 h 584775"/>
              <a:gd name="connsiteX5" fmla="*/ 0 w 3533432"/>
              <a:gd name="connsiteY5" fmla="*/ 584775 h 584775"/>
              <a:gd name="connsiteX6" fmla="*/ 0 w 3533432"/>
              <a:gd name="connsiteY6" fmla="*/ 0 h 584775"/>
              <a:gd name="connsiteX0" fmla="*/ 0 w 3533432"/>
              <a:gd name="connsiteY0" fmla="*/ 0 h 584775"/>
              <a:gd name="connsiteX1" fmla="*/ 3312368 w 3533432"/>
              <a:gd name="connsiteY1" fmla="*/ 0 h 584775"/>
              <a:gd name="connsiteX2" fmla="*/ 3196327 w 3533432"/>
              <a:gd name="connsiteY2" fmla="*/ 224255 h 584775"/>
              <a:gd name="connsiteX3" fmla="*/ 3229325 w 3533432"/>
              <a:gd name="connsiteY3" fmla="*/ 401236 h 584775"/>
              <a:gd name="connsiteX4" fmla="*/ 3312368 w 3533432"/>
              <a:gd name="connsiteY4" fmla="*/ 584775 h 584775"/>
              <a:gd name="connsiteX5" fmla="*/ 0 w 3533432"/>
              <a:gd name="connsiteY5" fmla="*/ 584775 h 584775"/>
              <a:gd name="connsiteX6" fmla="*/ 0 w 3533432"/>
              <a:gd name="connsiteY6" fmla="*/ 0 h 584775"/>
              <a:gd name="connsiteX0" fmla="*/ 0 w 3533432"/>
              <a:gd name="connsiteY0" fmla="*/ 0 h 584775"/>
              <a:gd name="connsiteX1" fmla="*/ 3312368 w 3533432"/>
              <a:gd name="connsiteY1" fmla="*/ 0 h 584775"/>
              <a:gd name="connsiteX2" fmla="*/ 3332013 w 3533432"/>
              <a:gd name="connsiteY2" fmla="*/ 209507 h 584775"/>
              <a:gd name="connsiteX3" fmla="*/ 3229325 w 3533432"/>
              <a:gd name="connsiteY3" fmla="*/ 401236 h 584775"/>
              <a:gd name="connsiteX4" fmla="*/ 3312368 w 3533432"/>
              <a:gd name="connsiteY4" fmla="*/ 584775 h 584775"/>
              <a:gd name="connsiteX5" fmla="*/ 0 w 3533432"/>
              <a:gd name="connsiteY5" fmla="*/ 584775 h 584775"/>
              <a:gd name="connsiteX6" fmla="*/ 0 w 3533432"/>
              <a:gd name="connsiteY6" fmla="*/ 0 h 584775"/>
              <a:gd name="connsiteX0" fmla="*/ 0 w 3533432"/>
              <a:gd name="connsiteY0" fmla="*/ 0 h 584775"/>
              <a:gd name="connsiteX1" fmla="*/ 3312368 w 3533432"/>
              <a:gd name="connsiteY1" fmla="*/ 0 h 584775"/>
              <a:gd name="connsiteX2" fmla="*/ 3467698 w 3533432"/>
              <a:gd name="connsiteY2" fmla="*/ 209507 h 584775"/>
              <a:gd name="connsiteX3" fmla="*/ 3229325 w 3533432"/>
              <a:gd name="connsiteY3" fmla="*/ 401236 h 584775"/>
              <a:gd name="connsiteX4" fmla="*/ 3312368 w 3533432"/>
              <a:gd name="connsiteY4" fmla="*/ 584775 h 584775"/>
              <a:gd name="connsiteX5" fmla="*/ 0 w 3533432"/>
              <a:gd name="connsiteY5" fmla="*/ 584775 h 584775"/>
              <a:gd name="connsiteX6" fmla="*/ 0 w 3533432"/>
              <a:gd name="connsiteY6" fmla="*/ 0 h 584775"/>
              <a:gd name="connsiteX0" fmla="*/ 0 w 3533432"/>
              <a:gd name="connsiteY0" fmla="*/ 0 h 584775"/>
              <a:gd name="connsiteX1" fmla="*/ 3312368 w 3533432"/>
              <a:gd name="connsiteY1" fmla="*/ 0 h 584775"/>
              <a:gd name="connsiteX2" fmla="*/ 3467698 w 3533432"/>
              <a:gd name="connsiteY2" fmla="*/ 209507 h 584775"/>
              <a:gd name="connsiteX3" fmla="*/ 3229325 w 3533432"/>
              <a:gd name="connsiteY3" fmla="*/ 327494 h 584775"/>
              <a:gd name="connsiteX4" fmla="*/ 3312368 w 3533432"/>
              <a:gd name="connsiteY4" fmla="*/ 584775 h 584775"/>
              <a:gd name="connsiteX5" fmla="*/ 0 w 3533432"/>
              <a:gd name="connsiteY5" fmla="*/ 584775 h 584775"/>
              <a:gd name="connsiteX6" fmla="*/ 0 w 3533432"/>
              <a:gd name="connsiteY6" fmla="*/ 0 h 584775"/>
              <a:gd name="connsiteX0" fmla="*/ 0 w 3533432"/>
              <a:gd name="connsiteY0" fmla="*/ 0 h 584775"/>
              <a:gd name="connsiteX1" fmla="*/ 3312368 w 3533432"/>
              <a:gd name="connsiteY1" fmla="*/ 0 h 584775"/>
              <a:gd name="connsiteX2" fmla="*/ 3467698 w 3533432"/>
              <a:gd name="connsiteY2" fmla="*/ 209507 h 584775"/>
              <a:gd name="connsiteX3" fmla="*/ 3229325 w 3533432"/>
              <a:gd name="connsiteY3" fmla="*/ 401235 h 584775"/>
              <a:gd name="connsiteX4" fmla="*/ 3312368 w 3533432"/>
              <a:gd name="connsiteY4" fmla="*/ 584775 h 584775"/>
              <a:gd name="connsiteX5" fmla="*/ 0 w 3533432"/>
              <a:gd name="connsiteY5" fmla="*/ 584775 h 584775"/>
              <a:gd name="connsiteX6" fmla="*/ 0 w 3533432"/>
              <a:gd name="connsiteY6" fmla="*/ 0 h 584775"/>
              <a:gd name="connsiteX0" fmla="*/ 0 w 3533432"/>
              <a:gd name="connsiteY0" fmla="*/ 0 h 584775"/>
              <a:gd name="connsiteX1" fmla="*/ 3312368 w 3533432"/>
              <a:gd name="connsiteY1" fmla="*/ 0 h 584775"/>
              <a:gd name="connsiteX2" fmla="*/ 3521972 w 3533432"/>
              <a:gd name="connsiteY2" fmla="*/ 209507 h 584775"/>
              <a:gd name="connsiteX3" fmla="*/ 3229325 w 3533432"/>
              <a:gd name="connsiteY3" fmla="*/ 401235 h 584775"/>
              <a:gd name="connsiteX4" fmla="*/ 3312368 w 3533432"/>
              <a:gd name="connsiteY4" fmla="*/ 584775 h 584775"/>
              <a:gd name="connsiteX5" fmla="*/ 0 w 3533432"/>
              <a:gd name="connsiteY5" fmla="*/ 584775 h 584775"/>
              <a:gd name="connsiteX6" fmla="*/ 0 w 3533432"/>
              <a:gd name="connsiteY6" fmla="*/ 0 h 584775"/>
              <a:gd name="connsiteX0" fmla="*/ 0 w 3533432"/>
              <a:gd name="connsiteY0" fmla="*/ 0 h 584775"/>
              <a:gd name="connsiteX1" fmla="*/ 3407348 w 3533432"/>
              <a:gd name="connsiteY1" fmla="*/ 0 h 584775"/>
              <a:gd name="connsiteX2" fmla="*/ 3521972 w 3533432"/>
              <a:gd name="connsiteY2" fmla="*/ 209507 h 584775"/>
              <a:gd name="connsiteX3" fmla="*/ 3229325 w 3533432"/>
              <a:gd name="connsiteY3" fmla="*/ 401235 h 584775"/>
              <a:gd name="connsiteX4" fmla="*/ 3312368 w 3533432"/>
              <a:gd name="connsiteY4" fmla="*/ 584775 h 584775"/>
              <a:gd name="connsiteX5" fmla="*/ 0 w 3533432"/>
              <a:gd name="connsiteY5" fmla="*/ 584775 h 584775"/>
              <a:gd name="connsiteX6" fmla="*/ 0 w 3533432"/>
              <a:gd name="connsiteY6" fmla="*/ 0 h 584775"/>
              <a:gd name="connsiteX0" fmla="*/ 0 w 3566833"/>
              <a:gd name="connsiteY0" fmla="*/ 0 h 584775"/>
              <a:gd name="connsiteX1" fmla="*/ 3407348 w 3566833"/>
              <a:gd name="connsiteY1" fmla="*/ 0 h 584775"/>
              <a:gd name="connsiteX2" fmla="*/ 3521972 w 3566833"/>
              <a:gd name="connsiteY2" fmla="*/ 209507 h 584775"/>
              <a:gd name="connsiteX3" fmla="*/ 3229325 w 3566833"/>
              <a:gd name="connsiteY3" fmla="*/ 401235 h 584775"/>
              <a:gd name="connsiteX4" fmla="*/ 3312368 w 3566833"/>
              <a:gd name="connsiteY4" fmla="*/ 584775 h 584775"/>
              <a:gd name="connsiteX5" fmla="*/ 0 w 3566833"/>
              <a:gd name="connsiteY5" fmla="*/ 584775 h 584775"/>
              <a:gd name="connsiteX6" fmla="*/ 0 w 3566833"/>
              <a:gd name="connsiteY6" fmla="*/ 0 h 584775"/>
              <a:gd name="connsiteX0" fmla="*/ 0 w 3533432"/>
              <a:gd name="connsiteY0" fmla="*/ 0 h 584775"/>
              <a:gd name="connsiteX1" fmla="*/ 3407348 w 3533432"/>
              <a:gd name="connsiteY1" fmla="*/ 0 h 584775"/>
              <a:gd name="connsiteX2" fmla="*/ 3332012 w 3533432"/>
              <a:gd name="connsiteY2" fmla="*/ 209507 h 584775"/>
              <a:gd name="connsiteX3" fmla="*/ 3229325 w 3533432"/>
              <a:gd name="connsiteY3" fmla="*/ 401235 h 584775"/>
              <a:gd name="connsiteX4" fmla="*/ 3312368 w 3533432"/>
              <a:gd name="connsiteY4" fmla="*/ 584775 h 584775"/>
              <a:gd name="connsiteX5" fmla="*/ 0 w 3533432"/>
              <a:gd name="connsiteY5" fmla="*/ 584775 h 584775"/>
              <a:gd name="connsiteX6" fmla="*/ 0 w 3533432"/>
              <a:gd name="connsiteY6" fmla="*/ 0 h 584775"/>
              <a:gd name="connsiteX0" fmla="*/ 0 w 3533432"/>
              <a:gd name="connsiteY0" fmla="*/ 0 h 584775"/>
              <a:gd name="connsiteX1" fmla="*/ 3407348 w 3533432"/>
              <a:gd name="connsiteY1" fmla="*/ 0 h 584775"/>
              <a:gd name="connsiteX2" fmla="*/ 3182758 w 3533432"/>
              <a:gd name="connsiteY2" fmla="*/ 209507 h 584775"/>
              <a:gd name="connsiteX3" fmla="*/ 3229325 w 3533432"/>
              <a:gd name="connsiteY3" fmla="*/ 401235 h 584775"/>
              <a:gd name="connsiteX4" fmla="*/ 3312368 w 3533432"/>
              <a:gd name="connsiteY4" fmla="*/ 584775 h 584775"/>
              <a:gd name="connsiteX5" fmla="*/ 0 w 3533432"/>
              <a:gd name="connsiteY5" fmla="*/ 584775 h 584775"/>
              <a:gd name="connsiteX6" fmla="*/ 0 w 3533432"/>
              <a:gd name="connsiteY6" fmla="*/ 0 h 584775"/>
              <a:gd name="connsiteX0" fmla="*/ 0 w 3533432"/>
              <a:gd name="connsiteY0" fmla="*/ 0 h 584775"/>
              <a:gd name="connsiteX1" fmla="*/ 3407348 w 3533432"/>
              <a:gd name="connsiteY1" fmla="*/ 0 h 584775"/>
              <a:gd name="connsiteX2" fmla="*/ 3182758 w 3533432"/>
              <a:gd name="connsiteY2" fmla="*/ 209507 h 584775"/>
              <a:gd name="connsiteX3" fmla="*/ 3229325 w 3533432"/>
              <a:gd name="connsiteY3" fmla="*/ 401235 h 584775"/>
              <a:gd name="connsiteX4" fmla="*/ 3312368 w 3533432"/>
              <a:gd name="connsiteY4" fmla="*/ 584775 h 584775"/>
              <a:gd name="connsiteX5" fmla="*/ 0 w 3533432"/>
              <a:gd name="connsiteY5" fmla="*/ 584775 h 584775"/>
              <a:gd name="connsiteX6" fmla="*/ 0 w 3533432"/>
              <a:gd name="connsiteY6" fmla="*/ 0 h 584775"/>
              <a:gd name="connsiteX0" fmla="*/ 0 w 3646610"/>
              <a:gd name="connsiteY0" fmla="*/ 0 h 584775"/>
              <a:gd name="connsiteX1" fmla="*/ 3407348 w 3646610"/>
              <a:gd name="connsiteY1" fmla="*/ 0 h 584775"/>
              <a:gd name="connsiteX2" fmla="*/ 3351441 w 3646610"/>
              <a:gd name="connsiteY2" fmla="*/ 91520 h 584775"/>
              <a:gd name="connsiteX3" fmla="*/ 3182758 w 3646610"/>
              <a:gd name="connsiteY3" fmla="*/ 209507 h 584775"/>
              <a:gd name="connsiteX4" fmla="*/ 3229325 w 3646610"/>
              <a:gd name="connsiteY4" fmla="*/ 401235 h 584775"/>
              <a:gd name="connsiteX5" fmla="*/ 3312368 w 3646610"/>
              <a:gd name="connsiteY5" fmla="*/ 584775 h 584775"/>
              <a:gd name="connsiteX6" fmla="*/ 0 w 3646610"/>
              <a:gd name="connsiteY6" fmla="*/ 584775 h 584775"/>
              <a:gd name="connsiteX7" fmla="*/ 0 w 3646610"/>
              <a:gd name="connsiteY7" fmla="*/ 0 h 584775"/>
              <a:gd name="connsiteX0" fmla="*/ 0 w 3646610"/>
              <a:gd name="connsiteY0" fmla="*/ 0 h 584775"/>
              <a:gd name="connsiteX1" fmla="*/ 3407348 w 3646610"/>
              <a:gd name="connsiteY1" fmla="*/ 0 h 584775"/>
              <a:gd name="connsiteX2" fmla="*/ 3351441 w 3646610"/>
              <a:gd name="connsiteY2" fmla="*/ 91520 h 584775"/>
              <a:gd name="connsiteX3" fmla="*/ 3182758 w 3646610"/>
              <a:gd name="connsiteY3" fmla="*/ 239003 h 584775"/>
              <a:gd name="connsiteX4" fmla="*/ 3229325 w 3646610"/>
              <a:gd name="connsiteY4" fmla="*/ 401235 h 584775"/>
              <a:gd name="connsiteX5" fmla="*/ 3312368 w 3646610"/>
              <a:gd name="connsiteY5" fmla="*/ 584775 h 584775"/>
              <a:gd name="connsiteX6" fmla="*/ 0 w 3646610"/>
              <a:gd name="connsiteY6" fmla="*/ 584775 h 584775"/>
              <a:gd name="connsiteX7" fmla="*/ 0 w 3646610"/>
              <a:gd name="connsiteY7" fmla="*/ 0 h 584775"/>
              <a:gd name="connsiteX0" fmla="*/ 0 w 3672308"/>
              <a:gd name="connsiteY0" fmla="*/ 0 h 584775"/>
              <a:gd name="connsiteX1" fmla="*/ 3407348 w 3672308"/>
              <a:gd name="connsiteY1" fmla="*/ 0 h 584775"/>
              <a:gd name="connsiteX2" fmla="*/ 3446421 w 3672308"/>
              <a:gd name="connsiteY2" fmla="*/ 165262 h 584775"/>
              <a:gd name="connsiteX3" fmla="*/ 3182758 w 3672308"/>
              <a:gd name="connsiteY3" fmla="*/ 239003 h 584775"/>
              <a:gd name="connsiteX4" fmla="*/ 3229325 w 3672308"/>
              <a:gd name="connsiteY4" fmla="*/ 401235 h 584775"/>
              <a:gd name="connsiteX5" fmla="*/ 3312368 w 3672308"/>
              <a:gd name="connsiteY5" fmla="*/ 584775 h 584775"/>
              <a:gd name="connsiteX6" fmla="*/ 0 w 3672308"/>
              <a:gd name="connsiteY6" fmla="*/ 584775 h 584775"/>
              <a:gd name="connsiteX7" fmla="*/ 0 w 3672308"/>
              <a:gd name="connsiteY7" fmla="*/ 0 h 584775"/>
              <a:gd name="connsiteX0" fmla="*/ 0 w 3672308"/>
              <a:gd name="connsiteY0" fmla="*/ 0 h 584775"/>
              <a:gd name="connsiteX1" fmla="*/ 3407348 w 3672308"/>
              <a:gd name="connsiteY1" fmla="*/ 0 h 584775"/>
              <a:gd name="connsiteX2" fmla="*/ 3446421 w 3672308"/>
              <a:gd name="connsiteY2" fmla="*/ 165262 h 584775"/>
              <a:gd name="connsiteX3" fmla="*/ 3182758 w 3672308"/>
              <a:gd name="connsiteY3" fmla="*/ 239003 h 584775"/>
              <a:gd name="connsiteX4" fmla="*/ 3419283 w 3672308"/>
              <a:gd name="connsiteY4" fmla="*/ 312746 h 584775"/>
              <a:gd name="connsiteX5" fmla="*/ 3229325 w 3672308"/>
              <a:gd name="connsiteY5" fmla="*/ 401235 h 584775"/>
              <a:gd name="connsiteX6" fmla="*/ 3312368 w 3672308"/>
              <a:gd name="connsiteY6" fmla="*/ 584775 h 584775"/>
              <a:gd name="connsiteX7" fmla="*/ 0 w 3672308"/>
              <a:gd name="connsiteY7" fmla="*/ 584775 h 584775"/>
              <a:gd name="connsiteX8" fmla="*/ 0 w 3672308"/>
              <a:gd name="connsiteY8" fmla="*/ 0 h 584775"/>
              <a:gd name="connsiteX0" fmla="*/ 0 w 3672308"/>
              <a:gd name="connsiteY0" fmla="*/ 0 h 584775"/>
              <a:gd name="connsiteX1" fmla="*/ 3407348 w 3672308"/>
              <a:gd name="connsiteY1" fmla="*/ 0 h 584775"/>
              <a:gd name="connsiteX2" fmla="*/ 3446421 w 3672308"/>
              <a:gd name="connsiteY2" fmla="*/ 165262 h 584775"/>
              <a:gd name="connsiteX3" fmla="*/ 3182758 w 3672308"/>
              <a:gd name="connsiteY3" fmla="*/ 239003 h 584775"/>
              <a:gd name="connsiteX4" fmla="*/ 3419283 w 3672308"/>
              <a:gd name="connsiteY4" fmla="*/ 312746 h 584775"/>
              <a:gd name="connsiteX5" fmla="*/ 3229325 w 3672308"/>
              <a:gd name="connsiteY5" fmla="*/ 401235 h 584775"/>
              <a:gd name="connsiteX6" fmla="*/ 3283598 w 3672308"/>
              <a:gd name="connsiteY6" fmla="*/ 474978 h 584775"/>
              <a:gd name="connsiteX7" fmla="*/ 3312368 w 3672308"/>
              <a:gd name="connsiteY7" fmla="*/ 584775 h 584775"/>
              <a:gd name="connsiteX8" fmla="*/ 0 w 3672308"/>
              <a:gd name="connsiteY8" fmla="*/ 584775 h 584775"/>
              <a:gd name="connsiteX9" fmla="*/ 0 w 3672308"/>
              <a:gd name="connsiteY9" fmla="*/ 0 h 584775"/>
              <a:gd name="connsiteX0" fmla="*/ 0 w 3996145"/>
              <a:gd name="connsiteY0" fmla="*/ 0 h 584775"/>
              <a:gd name="connsiteX1" fmla="*/ 3407348 w 3996145"/>
              <a:gd name="connsiteY1" fmla="*/ 0 h 584775"/>
              <a:gd name="connsiteX2" fmla="*/ 3446421 w 3996145"/>
              <a:gd name="connsiteY2" fmla="*/ 165262 h 584775"/>
              <a:gd name="connsiteX3" fmla="*/ 3995747 w 3996145"/>
              <a:gd name="connsiteY3" fmla="*/ 253752 h 584775"/>
              <a:gd name="connsiteX4" fmla="*/ 3419283 w 3996145"/>
              <a:gd name="connsiteY4" fmla="*/ 312746 h 584775"/>
              <a:gd name="connsiteX5" fmla="*/ 3229325 w 3996145"/>
              <a:gd name="connsiteY5" fmla="*/ 401235 h 584775"/>
              <a:gd name="connsiteX6" fmla="*/ 3283598 w 3996145"/>
              <a:gd name="connsiteY6" fmla="*/ 474978 h 584775"/>
              <a:gd name="connsiteX7" fmla="*/ 3312368 w 3996145"/>
              <a:gd name="connsiteY7" fmla="*/ 584775 h 584775"/>
              <a:gd name="connsiteX8" fmla="*/ 0 w 3996145"/>
              <a:gd name="connsiteY8" fmla="*/ 584775 h 584775"/>
              <a:gd name="connsiteX9" fmla="*/ 0 w 3996145"/>
              <a:gd name="connsiteY9" fmla="*/ 0 h 584775"/>
              <a:gd name="connsiteX0" fmla="*/ 0 w 3996589"/>
              <a:gd name="connsiteY0" fmla="*/ 0 h 584775"/>
              <a:gd name="connsiteX1" fmla="*/ 3407348 w 3996589"/>
              <a:gd name="connsiteY1" fmla="*/ 0 h 584775"/>
              <a:gd name="connsiteX2" fmla="*/ 3771617 w 3996589"/>
              <a:gd name="connsiteY2" fmla="*/ 91520 h 584775"/>
              <a:gd name="connsiteX3" fmla="*/ 3995747 w 3996589"/>
              <a:gd name="connsiteY3" fmla="*/ 253752 h 584775"/>
              <a:gd name="connsiteX4" fmla="*/ 3419283 w 3996589"/>
              <a:gd name="connsiteY4" fmla="*/ 312746 h 584775"/>
              <a:gd name="connsiteX5" fmla="*/ 3229325 w 3996589"/>
              <a:gd name="connsiteY5" fmla="*/ 401235 h 584775"/>
              <a:gd name="connsiteX6" fmla="*/ 3283598 w 3996589"/>
              <a:gd name="connsiteY6" fmla="*/ 474978 h 584775"/>
              <a:gd name="connsiteX7" fmla="*/ 3312368 w 3996589"/>
              <a:gd name="connsiteY7" fmla="*/ 584775 h 584775"/>
              <a:gd name="connsiteX8" fmla="*/ 0 w 3996589"/>
              <a:gd name="connsiteY8" fmla="*/ 584775 h 584775"/>
              <a:gd name="connsiteX9" fmla="*/ 0 w 3996589"/>
              <a:gd name="connsiteY9" fmla="*/ 0 h 584775"/>
              <a:gd name="connsiteX0" fmla="*/ 0 w 4160833"/>
              <a:gd name="connsiteY0" fmla="*/ 0 h 584775"/>
              <a:gd name="connsiteX1" fmla="*/ 3407348 w 4160833"/>
              <a:gd name="connsiteY1" fmla="*/ 0 h 584775"/>
              <a:gd name="connsiteX2" fmla="*/ 3771617 w 4160833"/>
              <a:gd name="connsiteY2" fmla="*/ 91520 h 584775"/>
              <a:gd name="connsiteX3" fmla="*/ 3995747 w 4160833"/>
              <a:gd name="connsiteY3" fmla="*/ 253752 h 584775"/>
              <a:gd name="connsiteX4" fmla="*/ 3419283 w 4160833"/>
              <a:gd name="connsiteY4" fmla="*/ 312746 h 584775"/>
              <a:gd name="connsiteX5" fmla="*/ 4160567 w 4160833"/>
              <a:gd name="connsiteY5" fmla="*/ 430732 h 584775"/>
              <a:gd name="connsiteX6" fmla="*/ 3283598 w 4160833"/>
              <a:gd name="connsiteY6" fmla="*/ 474978 h 584775"/>
              <a:gd name="connsiteX7" fmla="*/ 3312368 w 4160833"/>
              <a:gd name="connsiteY7" fmla="*/ 584775 h 584775"/>
              <a:gd name="connsiteX8" fmla="*/ 0 w 4160833"/>
              <a:gd name="connsiteY8" fmla="*/ 584775 h 584775"/>
              <a:gd name="connsiteX9" fmla="*/ 0 w 4160833"/>
              <a:gd name="connsiteY9" fmla="*/ 0 h 584775"/>
              <a:gd name="connsiteX0" fmla="*/ 0 w 4164894"/>
              <a:gd name="connsiteY0" fmla="*/ 0 h 584775"/>
              <a:gd name="connsiteX1" fmla="*/ 3407348 w 4164894"/>
              <a:gd name="connsiteY1" fmla="*/ 0 h 584775"/>
              <a:gd name="connsiteX2" fmla="*/ 3771617 w 4164894"/>
              <a:gd name="connsiteY2" fmla="*/ 91520 h 584775"/>
              <a:gd name="connsiteX3" fmla="*/ 3995747 w 4164894"/>
              <a:gd name="connsiteY3" fmla="*/ 253752 h 584775"/>
              <a:gd name="connsiteX4" fmla="*/ 3419283 w 4164894"/>
              <a:gd name="connsiteY4" fmla="*/ 312746 h 584775"/>
              <a:gd name="connsiteX5" fmla="*/ 3890595 w 4164894"/>
              <a:gd name="connsiteY5" fmla="*/ 327494 h 584775"/>
              <a:gd name="connsiteX6" fmla="*/ 4160567 w 4164894"/>
              <a:gd name="connsiteY6" fmla="*/ 430732 h 584775"/>
              <a:gd name="connsiteX7" fmla="*/ 3283598 w 4164894"/>
              <a:gd name="connsiteY7" fmla="*/ 474978 h 584775"/>
              <a:gd name="connsiteX8" fmla="*/ 3312368 w 4164894"/>
              <a:gd name="connsiteY8" fmla="*/ 584775 h 584775"/>
              <a:gd name="connsiteX9" fmla="*/ 0 w 4164894"/>
              <a:gd name="connsiteY9" fmla="*/ 584775 h 584775"/>
              <a:gd name="connsiteX10" fmla="*/ 0 w 4164894"/>
              <a:gd name="connsiteY10" fmla="*/ 0 h 584775"/>
              <a:gd name="connsiteX0" fmla="*/ 0 w 4164894"/>
              <a:gd name="connsiteY0" fmla="*/ 0 h 584775"/>
              <a:gd name="connsiteX1" fmla="*/ 3407348 w 4164894"/>
              <a:gd name="connsiteY1" fmla="*/ 0 h 584775"/>
              <a:gd name="connsiteX2" fmla="*/ 3771617 w 4164894"/>
              <a:gd name="connsiteY2" fmla="*/ 91520 h 584775"/>
              <a:gd name="connsiteX3" fmla="*/ 3995747 w 4164894"/>
              <a:gd name="connsiteY3" fmla="*/ 253752 h 584775"/>
              <a:gd name="connsiteX4" fmla="*/ 3419283 w 4164894"/>
              <a:gd name="connsiteY4" fmla="*/ 312746 h 584775"/>
              <a:gd name="connsiteX5" fmla="*/ 3890595 w 4164894"/>
              <a:gd name="connsiteY5" fmla="*/ 327494 h 584775"/>
              <a:gd name="connsiteX6" fmla="*/ 4160567 w 4164894"/>
              <a:gd name="connsiteY6" fmla="*/ 430732 h 584775"/>
              <a:gd name="connsiteX7" fmla="*/ 3283598 w 4164894"/>
              <a:gd name="connsiteY7" fmla="*/ 474978 h 584775"/>
              <a:gd name="connsiteX8" fmla="*/ 3327149 w 4164894"/>
              <a:gd name="connsiteY8" fmla="*/ 584775 h 584775"/>
              <a:gd name="connsiteX9" fmla="*/ 0 w 4164894"/>
              <a:gd name="connsiteY9" fmla="*/ 584775 h 584775"/>
              <a:gd name="connsiteX10" fmla="*/ 0 w 4164894"/>
              <a:gd name="connsiteY10" fmla="*/ 0 h 584775"/>
              <a:gd name="connsiteX0" fmla="*/ 0 w 4164894"/>
              <a:gd name="connsiteY0" fmla="*/ 0 h 584775"/>
              <a:gd name="connsiteX1" fmla="*/ 3407348 w 4164894"/>
              <a:gd name="connsiteY1" fmla="*/ 0 h 584775"/>
              <a:gd name="connsiteX2" fmla="*/ 3771617 w 4164894"/>
              <a:gd name="connsiteY2" fmla="*/ 91520 h 584775"/>
              <a:gd name="connsiteX3" fmla="*/ 3995747 w 4164894"/>
              <a:gd name="connsiteY3" fmla="*/ 253752 h 584775"/>
              <a:gd name="connsiteX4" fmla="*/ 3419283 w 4164894"/>
              <a:gd name="connsiteY4" fmla="*/ 312746 h 584775"/>
              <a:gd name="connsiteX5" fmla="*/ 3890595 w 4164894"/>
              <a:gd name="connsiteY5" fmla="*/ 327494 h 584775"/>
              <a:gd name="connsiteX6" fmla="*/ 4160567 w 4164894"/>
              <a:gd name="connsiteY6" fmla="*/ 430732 h 584775"/>
              <a:gd name="connsiteX7" fmla="*/ 3756609 w 4164894"/>
              <a:gd name="connsiteY7" fmla="*/ 533971 h 584775"/>
              <a:gd name="connsiteX8" fmla="*/ 3327149 w 4164894"/>
              <a:gd name="connsiteY8" fmla="*/ 584775 h 584775"/>
              <a:gd name="connsiteX9" fmla="*/ 0 w 4164894"/>
              <a:gd name="connsiteY9" fmla="*/ 584775 h 584775"/>
              <a:gd name="connsiteX10" fmla="*/ 0 w 4164894"/>
              <a:gd name="connsiteY10" fmla="*/ 0 h 584775"/>
              <a:gd name="connsiteX0" fmla="*/ 0 w 4164894"/>
              <a:gd name="connsiteY0" fmla="*/ 0 h 584775"/>
              <a:gd name="connsiteX1" fmla="*/ 3407348 w 4164894"/>
              <a:gd name="connsiteY1" fmla="*/ 0 h 584775"/>
              <a:gd name="connsiteX2" fmla="*/ 3771617 w 4164894"/>
              <a:gd name="connsiteY2" fmla="*/ 91520 h 584775"/>
              <a:gd name="connsiteX3" fmla="*/ 3452905 w 4164894"/>
              <a:gd name="connsiteY3" fmla="*/ 224256 h 584775"/>
              <a:gd name="connsiteX4" fmla="*/ 3419283 w 4164894"/>
              <a:gd name="connsiteY4" fmla="*/ 312746 h 584775"/>
              <a:gd name="connsiteX5" fmla="*/ 3890595 w 4164894"/>
              <a:gd name="connsiteY5" fmla="*/ 327494 h 584775"/>
              <a:gd name="connsiteX6" fmla="*/ 4160567 w 4164894"/>
              <a:gd name="connsiteY6" fmla="*/ 430732 h 584775"/>
              <a:gd name="connsiteX7" fmla="*/ 3756609 w 4164894"/>
              <a:gd name="connsiteY7" fmla="*/ 533971 h 584775"/>
              <a:gd name="connsiteX8" fmla="*/ 3327149 w 4164894"/>
              <a:gd name="connsiteY8" fmla="*/ 584775 h 584775"/>
              <a:gd name="connsiteX9" fmla="*/ 0 w 4164894"/>
              <a:gd name="connsiteY9" fmla="*/ 584775 h 584775"/>
              <a:gd name="connsiteX10" fmla="*/ 0 w 4164894"/>
              <a:gd name="connsiteY10" fmla="*/ 0 h 584775"/>
              <a:gd name="connsiteX0" fmla="*/ 0 w 4202997"/>
              <a:gd name="connsiteY0" fmla="*/ 0 h 584775"/>
              <a:gd name="connsiteX1" fmla="*/ 3407348 w 4202997"/>
              <a:gd name="connsiteY1" fmla="*/ 0 h 584775"/>
              <a:gd name="connsiteX2" fmla="*/ 3771617 w 4202997"/>
              <a:gd name="connsiteY2" fmla="*/ 91520 h 584775"/>
              <a:gd name="connsiteX3" fmla="*/ 3452905 w 4202997"/>
              <a:gd name="connsiteY3" fmla="*/ 224256 h 584775"/>
              <a:gd name="connsiteX4" fmla="*/ 3419283 w 4202997"/>
              <a:gd name="connsiteY4" fmla="*/ 312746 h 584775"/>
              <a:gd name="connsiteX5" fmla="*/ 3890595 w 4202997"/>
              <a:gd name="connsiteY5" fmla="*/ 327494 h 584775"/>
              <a:gd name="connsiteX6" fmla="*/ 4199340 w 4202997"/>
              <a:gd name="connsiteY6" fmla="*/ 504474 h 584775"/>
              <a:gd name="connsiteX7" fmla="*/ 3756609 w 4202997"/>
              <a:gd name="connsiteY7" fmla="*/ 533971 h 584775"/>
              <a:gd name="connsiteX8" fmla="*/ 3327149 w 4202997"/>
              <a:gd name="connsiteY8" fmla="*/ 584775 h 584775"/>
              <a:gd name="connsiteX9" fmla="*/ 0 w 4202997"/>
              <a:gd name="connsiteY9" fmla="*/ 584775 h 584775"/>
              <a:gd name="connsiteX10" fmla="*/ 0 w 4202997"/>
              <a:gd name="connsiteY10" fmla="*/ 0 h 584775"/>
              <a:gd name="connsiteX0" fmla="*/ 0 w 4202997"/>
              <a:gd name="connsiteY0" fmla="*/ 0 h 584775"/>
              <a:gd name="connsiteX1" fmla="*/ 3407348 w 4202997"/>
              <a:gd name="connsiteY1" fmla="*/ 0 h 584775"/>
              <a:gd name="connsiteX2" fmla="*/ 3771617 w 4202997"/>
              <a:gd name="connsiteY2" fmla="*/ 91520 h 584775"/>
              <a:gd name="connsiteX3" fmla="*/ 2987611 w 4202997"/>
              <a:gd name="connsiteY3" fmla="*/ 209507 h 584775"/>
              <a:gd name="connsiteX4" fmla="*/ 3419283 w 4202997"/>
              <a:gd name="connsiteY4" fmla="*/ 312746 h 584775"/>
              <a:gd name="connsiteX5" fmla="*/ 3890595 w 4202997"/>
              <a:gd name="connsiteY5" fmla="*/ 327494 h 584775"/>
              <a:gd name="connsiteX6" fmla="*/ 4199340 w 4202997"/>
              <a:gd name="connsiteY6" fmla="*/ 504474 h 584775"/>
              <a:gd name="connsiteX7" fmla="*/ 3756609 w 4202997"/>
              <a:gd name="connsiteY7" fmla="*/ 533971 h 584775"/>
              <a:gd name="connsiteX8" fmla="*/ 3327149 w 4202997"/>
              <a:gd name="connsiteY8" fmla="*/ 584775 h 584775"/>
              <a:gd name="connsiteX9" fmla="*/ 0 w 4202997"/>
              <a:gd name="connsiteY9" fmla="*/ 584775 h 584775"/>
              <a:gd name="connsiteX10" fmla="*/ 0 w 4202997"/>
              <a:gd name="connsiteY10" fmla="*/ 0 h 584775"/>
              <a:gd name="connsiteX0" fmla="*/ 0 w 4202997"/>
              <a:gd name="connsiteY0" fmla="*/ 0 h 584775"/>
              <a:gd name="connsiteX1" fmla="*/ 3407348 w 4202997"/>
              <a:gd name="connsiteY1" fmla="*/ 0 h 584775"/>
              <a:gd name="connsiteX2" fmla="*/ 3771617 w 4202997"/>
              <a:gd name="connsiteY2" fmla="*/ 91520 h 584775"/>
              <a:gd name="connsiteX3" fmla="*/ 3336580 w 4202997"/>
              <a:gd name="connsiteY3" fmla="*/ 224255 h 584775"/>
              <a:gd name="connsiteX4" fmla="*/ 3419283 w 4202997"/>
              <a:gd name="connsiteY4" fmla="*/ 312746 h 584775"/>
              <a:gd name="connsiteX5" fmla="*/ 3890595 w 4202997"/>
              <a:gd name="connsiteY5" fmla="*/ 327494 h 584775"/>
              <a:gd name="connsiteX6" fmla="*/ 4199340 w 4202997"/>
              <a:gd name="connsiteY6" fmla="*/ 504474 h 584775"/>
              <a:gd name="connsiteX7" fmla="*/ 3756609 w 4202997"/>
              <a:gd name="connsiteY7" fmla="*/ 533971 h 584775"/>
              <a:gd name="connsiteX8" fmla="*/ 3327149 w 4202997"/>
              <a:gd name="connsiteY8" fmla="*/ 584775 h 584775"/>
              <a:gd name="connsiteX9" fmla="*/ 0 w 4202997"/>
              <a:gd name="connsiteY9" fmla="*/ 584775 h 584775"/>
              <a:gd name="connsiteX10" fmla="*/ 0 w 4202997"/>
              <a:gd name="connsiteY10" fmla="*/ 0 h 584775"/>
              <a:gd name="connsiteX0" fmla="*/ 0 w 4202997"/>
              <a:gd name="connsiteY0" fmla="*/ 0 h 584775"/>
              <a:gd name="connsiteX1" fmla="*/ 3407348 w 4202997"/>
              <a:gd name="connsiteY1" fmla="*/ 0 h 584775"/>
              <a:gd name="connsiteX2" fmla="*/ 3267551 w 4202997"/>
              <a:gd name="connsiteY2" fmla="*/ 91520 h 584775"/>
              <a:gd name="connsiteX3" fmla="*/ 3336580 w 4202997"/>
              <a:gd name="connsiteY3" fmla="*/ 224255 h 584775"/>
              <a:gd name="connsiteX4" fmla="*/ 3419283 w 4202997"/>
              <a:gd name="connsiteY4" fmla="*/ 312746 h 584775"/>
              <a:gd name="connsiteX5" fmla="*/ 3890595 w 4202997"/>
              <a:gd name="connsiteY5" fmla="*/ 327494 h 584775"/>
              <a:gd name="connsiteX6" fmla="*/ 4199340 w 4202997"/>
              <a:gd name="connsiteY6" fmla="*/ 504474 h 584775"/>
              <a:gd name="connsiteX7" fmla="*/ 3756609 w 4202997"/>
              <a:gd name="connsiteY7" fmla="*/ 533971 h 584775"/>
              <a:gd name="connsiteX8" fmla="*/ 3327149 w 4202997"/>
              <a:gd name="connsiteY8" fmla="*/ 584775 h 584775"/>
              <a:gd name="connsiteX9" fmla="*/ 0 w 4202997"/>
              <a:gd name="connsiteY9" fmla="*/ 584775 h 584775"/>
              <a:gd name="connsiteX10" fmla="*/ 0 w 4202997"/>
              <a:gd name="connsiteY10" fmla="*/ 0 h 584775"/>
              <a:gd name="connsiteX0" fmla="*/ 0 w 4202997"/>
              <a:gd name="connsiteY0" fmla="*/ 0 h 584775"/>
              <a:gd name="connsiteX1" fmla="*/ 3407348 w 4202997"/>
              <a:gd name="connsiteY1" fmla="*/ 0 h 584775"/>
              <a:gd name="connsiteX2" fmla="*/ 2841033 w 4202997"/>
              <a:gd name="connsiteY2" fmla="*/ 121017 h 584775"/>
              <a:gd name="connsiteX3" fmla="*/ 3336580 w 4202997"/>
              <a:gd name="connsiteY3" fmla="*/ 224255 h 584775"/>
              <a:gd name="connsiteX4" fmla="*/ 3419283 w 4202997"/>
              <a:gd name="connsiteY4" fmla="*/ 312746 h 584775"/>
              <a:gd name="connsiteX5" fmla="*/ 3890595 w 4202997"/>
              <a:gd name="connsiteY5" fmla="*/ 327494 h 584775"/>
              <a:gd name="connsiteX6" fmla="*/ 4199340 w 4202997"/>
              <a:gd name="connsiteY6" fmla="*/ 504474 h 584775"/>
              <a:gd name="connsiteX7" fmla="*/ 3756609 w 4202997"/>
              <a:gd name="connsiteY7" fmla="*/ 533971 h 584775"/>
              <a:gd name="connsiteX8" fmla="*/ 3327149 w 4202997"/>
              <a:gd name="connsiteY8" fmla="*/ 584775 h 584775"/>
              <a:gd name="connsiteX9" fmla="*/ 0 w 4202997"/>
              <a:gd name="connsiteY9" fmla="*/ 584775 h 584775"/>
              <a:gd name="connsiteX10" fmla="*/ 0 w 4202997"/>
              <a:gd name="connsiteY10" fmla="*/ 0 h 584775"/>
              <a:gd name="connsiteX0" fmla="*/ 0 w 4200058"/>
              <a:gd name="connsiteY0" fmla="*/ 0 h 584775"/>
              <a:gd name="connsiteX1" fmla="*/ 3407348 w 4200058"/>
              <a:gd name="connsiteY1" fmla="*/ 0 h 584775"/>
              <a:gd name="connsiteX2" fmla="*/ 2841033 w 4200058"/>
              <a:gd name="connsiteY2" fmla="*/ 121017 h 584775"/>
              <a:gd name="connsiteX3" fmla="*/ 3336580 w 4200058"/>
              <a:gd name="connsiteY3" fmla="*/ 224255 h 584775"/>
              <a:gd name="connsiteX4" fmla="*/ 3419283 w 4200058"/>
              <a:gd name="connsiteY4" fmla="*/ 312746 h 584775"/>
              <a:gd name="connsiteX5" fmla="*/ 2882462 w 4200058"/>
              <a:gd name="connsiteY5" fmla="*/ 297997 h 584775"/>
              <a:gd name="connsiteX6" fmla="*/ 4199340 w 4200058"/>
              <a:gd name="connsiteY6" fmla="*/ 504474 h 584775"/>
              <a:gd name="connsiteX7" fmla="*/ 3756609 w 4200058"/>
              <a:gd name="connsiteY7" fmla="*/ 533971 h 584775"/>
              <a:gd name="connsiteX8" fmla="*/ 3327149 w 4200058"/>
              <a:gd name="connsiteY8" fmla="*/ 584775 h 584775"/>
              <a:gd name="connsiteX9" fmla="*/ 0 w 4200058"/>
              <a:gd name="connsiteY9" fmla="*/ 584775 h 584775"/>
              <a:gd name="connsiteX10" fmla="*/ 0 w 4200058"/>
              <a:gd name="connsiteY10" fmla="*/ 0 h 584775"/>
              <a:gd name="connsiteX0" fmla="*/ 0 w 4238813"/>
              <a:gd name="connsiteY0" fmla="*/ 0 h 584775"/>
              <a:gd name="connsiteX1" fmla="*/ 3407348 w 4238813"/>
              <a:gd name="connsiteY1" fmla="*/ 0 h 584775"/>
              <a:gd name="connsiteX2" fmla="*/ 2841033 w 4238813"/>
              <a:gd name="connsiteY2" fmla="*/ 121017 h 584775"/>
              <a:gd name="connsiteX3" fmla="*/ 3336580 w 4238813"/>
              <a:gd name="connsiteY3" fmla="*/ 224255 h 584775"/>
              <a:gd name="connsiteX4" fmla="*/ 3419283 w 4238813"/>
              <a:gd name="connsiteY4" fmla="*/ 312746 h 584775"/>
              <a:gd name="connsiteX5" fmla="*/ 2882462 w 4238813"/>
              <a:gd name="connsiteY5" fmla="*/ 297997 h 584775"/>
              <a:gd name="connsiteX6" fmla="*/ 4238116 w 4238813"/>
              <a:gd name="connsiteY6" fmla="*/ 430732 h 584775"/>
              <a:gd name="connsiteX7" fmla="*/ 3756609 w 4238813"/>
              <a:gd name="connsiteY7" fmla="*/ 533971 h 584775"/>
              <a:gd name="connsiteX8" fmla="*/ 3327149 w 4238813"/>
              <a:gd name="connsiteY8" fmla="*/ 584775 h 584775"/>
              <a:gd name="connsiteX9" fmla="*/ 0 w 4238813"/>
              <a:gd name="connsiteY9" fmla="*/ 584775 h 584775"/>
              <a:gd name="connsiteX10" fmla="*/ 0 w 4238813"/>
              <a:gd name="connsiteY10" fmla="*/ 0 h 584775"/>
              <a:gd name="connsiteX0" fmla="*/ 0 w 4238813"/>
              <a:gd name="connsiteY0" fmla="*/ 0 h 584775"/>
              <a:gd name="connsiteX1" fmla="*/ 3407348 w 4238813"/>
              <a:gd name="connsiteY1" fmla="*/ 0 h 584775"/>
              <a:gd name="connsiteX2" fmla="*/ 2841033 w 4238813"/>
              <a:gd name="connsiteY2" fmla="*/ 121017 h 584775"/>
              <a:gd name="connsiteX3" fmla="*/ 3336580 w 4238813"/>
              <a:gd name="connsiteY3" fmla="*/ 224255 h 584775"/>
              <a:gd name="connsiteX4" fmla="*/ 3962123 w 4238813"/>
              <a:gd name="connsiteY4" fmla="*/ 239004 h 584775"/>
              <a:gd name="connsiteX5" fmla="*/ 2882462 w 4238813"/>
              <a:gd name="connsiteY5" fmla="*/ 297997 h 584775"/>
              <a:gd name="connsiteX6" fmla="*/ 4238116 w 4238813"/>
              <a:gd name="connsiteY6" fmla="*/ 430732 h 584775"/>
              <a:gd name="connsiteX7" fmla="*/ 3756609 w 4238813"/>
              <a:gd name="connsiteY7" fmla="*/ 533971 h 584775"/>
              <a:gd name="connsiteX8" fmla="*/ 3327149 w 4238813"/>
              <a:gd name="connsiteY8" fmla="*/ 584775 h 584775"/>
              <a:gd name="connsiteX9" fmla="*/ 0 w 4238813"/>
              <a:gd name="connsiteY9" fmla="*/ 584775 h 584775"/>
              <a:gd name="connsiteX10" fmla="*/ 0 w 4238813"/>
              <a:gd name="connsiteY10" fmla="*/ 0 h 584775"/>
              <a:gd name="connsiteX0" fmla="*/ 0 w 4277568"/>
              <a:gd name="connsiteY0" fmla="*/ 0 h 584775"/>
              <a:gd name="connsiteX1" fmla="*/ 3407348 w 4277568"/>
              <a:gd name="connsiteY1" fmla="*/ 0 h 584775"/>
              <a:gd name="connsiteX2" fmla="*/ 2841033 w 4277568"/>
              <a:gd name="connsiteY2" fmla="*/ 121017 h 584775"/>
              <a:gd name="connsiteX3" fmla="*/ 3336580 w 4277568"/>
              <a:gd name="connsiteY3" fmla="*/ 224255 h 584775"/>
              <a:gd name="connsiteX4" fmla="*/ 3962123 w 4277568"/>
              <a:gd name="connsiteY4" fmla="*/ 239004 h 584775"/>
              <a:gd name="connsiteX5" fmla="*/ 2882462 w 4277568"/>
              <a:gd name="connsiteY5" fmla="*/ 297997 h 584775"/>
              <a:gd name="connsiteX6" fmla="*/ 4276890 w 4277568"/>
              <a:gd name="connsiteY6" fmla="*/ 430732 h 584775"/>
              <a:gd name="connsiteX7" fmla="*/ 3756609 w 4277568"/>
              <a:gd name="connsiteY7" fmla="*/ 533971 h 584775"/>
              <a:gd name="connsiteX8" fmla="*/ 3327149 w 4277568"/>
              <a:gd name="connsiteY8" fmla="*/ 584775 h 584775"/>
              <a:gd name="connsiteX9" fmla="*/ 0 w 4277568"/>
              <a:gd name="connsiteY9" fmla="*/ 584775 h 584775"/>
              <a:gd name="connsiteX10" fmla="*/ 0 w 4277568"/>
              <a:gd name="connsiteY10" fmla="*/ 0 h 584775"/>
              <a:gd name="connsiteX0" fmla="*/ 0 w 4277568"/>
              <a:gd name="connsiteY0" fmla="*/ 0 h 584775"/>
              <a:gd name="connsiteX1" fmla="*/ 3407348 w 4277568"/>
              <a:gd name="connsiteY1" fmla="*/ 0 h 584775"/>
              <a:gd name="connsiteX2" fmla="*/ 2841033 w 4277568"/>
              <a:gd name="connsiteY2" fmla="*/ 121017 h 584775"/>
              <a:gd name="connsiteX3" fmla="*/ 3336580 w 4277568"/>
              <a:gd name="connsiteY3" fmla="*/ 224255 h 584775"/>
              <a:gd name="connsiteX4" fmla="*/ 3962123 w 4277568"/>
              <a:gd name="connsiteY4" fmla="*/ 239004 h 584775"/>
              <a:gd name="connsiteX5" fmla="*/ 2882462 w 4277568"/>
              <a:gd name="connsiteY5" fmla="*/ 297997 h 584775"/>
              <a:gd name="connsiteX6" fmla="*/ 4276890 w 4277568"/>
              <a:gd name="connsiteY6" fmla="*/ 430732 h 584775"/>
              <a:gd name="connsiteX7" fmla="*/ 3213766 w 4277568"/>
              <a:gd name="connsiteY7" fmla="*/ 489725 h 584775"/>
              <a:gd name="connsiteX8" fmla="*/ 3327149 w 4277568"/>
              <a:gd name="connsiteY8" fmla="*/ 584775 h 584775"/>
              <a:gd name="connsiteX9" fmla="*/ 0 w 4277568"/>
              <a:gd name="connsiteY9" fmla="*/ 584775 h 584775"/>
              <a:gd name="connsiteX10" fmla="*/ 0 w 4277568"/>
              <a:gd name="connsiteY10" fmla="*/ 0 h 584775"/>
              <a:gd name="connsiteX0" fmla="*/ 0 w 4277568"/>
              <a:gd name="connsiteY0" fmla="*/ 0 h 584775"/>
              <a:gd name="connsiteX1" fmla="*/ 2515540 w 4277568"/>
              <a:gd name="connsiteY1" fmla="*/ 0 h 584775"/>
              <a:gd name="connsiteX2" fmla="*/ 2841033 w 4277568"/>
              <a:gd name="connsiteY2" fmla="*/ 121017 h 584775"/>
              <a:gd name="connsiteX3" fmla="*/ 3336580 w 4277568"/>
              <a:gd name="connsiteY3" fmla="*/ 224255 h 584775"/>
              <a:gd name="connsiteX4" fmla="*/ 3962123 w 4277568"/>
              <a:gd name="connsiteY4" fmla="*/ 239004 h 584775"/>
              <a:gd name="connsiteX5" fmla="*/ 2882462 w 4277568"/>
              <a:gd name="connsiteY5" fmla="*/ 297997 h 584775"/>
              <a:gd name="connsiteX6" fmla="*/ 4276890 w 4277568"/>
              <a:gd name="connsiteY6" fmla="*/ 430732 h 584775"/>
              <a:gd name="connsiteX7" fmla="*/ 3213766 w 4277568"/>
              <a:gd name="connsiteY7" fmla="*/ 489725 h 584775"/>
              <a:gd name="connsiteX8" fmla="*/ 3327149 w 4277568"/>
              <a:gd name="connsiteY8" fmla="*/ 584775 h 584775"/>
              <a:gd name="connsiteX9" fmla="*/ 0 w 4277568"/>
              <a:gd name="connsiteY9" fmla="*/ 584775 h 584775"/>
              <a:gd name="connsiteX10" fmla="*/ 0 w 4277568"/>
              <a:gd name="connsiteY10" fmla="*/ 0 h 584775"/>
              <a:gd name="connsiteX0" fmla="*/ 0 w 4277568"/>
              <a:gd name="connsiteY0" fmla="*/ 0 h 584775"/>
              <a:gd name="connsiteX1" fmla="*/ 2515540 w 4277568"/>
              <a:gd name="connsiteY1" fmla="*/ 0 h 584775"/>
              <a:gd name="connsiteX2" fmla="*/ 2841033 w 4277568"/>
              <a:gd name="connsiteY2" fmla="*/ 121017 h 584775"/>
              <a:gd name="connsiteX3" fmla="*/ 3336580 w 4277568"/>
              <a:gd name="connsiteY3" fmla="*/ 224255 h 584775"/>
              <a:gd name="connsiteX4" fmla="*/ 3599593 w 4277568"/>
              <a:gd name="connsiteY4" fmla="*/ 239004 h 584775"/>
              <a:gd name="connsiteX5" fmla="*/ 2882462 w 4277568"/>
              <a:gd name="connsiteY5" fmla="*/ 297997 h 584775"/>
              <a:gd name="connsiteX6" fmla="*/ 4276890 w 4277568"/>
              <a:gd name="connsiteY6" fmla="*/ 430732 h 584775"/>
              <a:gd name="connsiteX7" fmla="*/ 3213766 w 4277568"/>
              <a:gd name="connsiteY7" fmla="*/ 489725 h 584775"/>
              <a:gd name="connsiteX8" fmla="*/ 3327149 w 4277568"/>
              <a:gd name="connsiteY8" fmla="*/ 584775 h 584775"/>
              <a:gd name="connsiteX9" fmla="*/ 0 w 4277568"/>
              <a:gd name="connsiteY9" fmla="*/ 584775 h 584775"/>
              <a:gd name="connsiteX10" fmla="*/ 0 w 4277568"/>
              <a:gd name="connsiteY10" fmla="*/ 0 h 584775"/>
              <a:gd name="connsiteX0" fmla="*/ 0 w 3824753"/>
              <a:gd name="connsiteY0" fmla="*/ 0 h 584775"/>
              <a:gd name="connsiteX1" fmla="*/ 2515540 w 3824753"/>
              <a:gd name="connsiteY1" fmla="*/ 0 h 584775"/>
              <a:gd name="connsiteX2" fmla="*/ 2841033 w 3824753"/>
              <a:gd name="connsiteY2" fmla="*/ 121017 h 584775"/>
              <a:gd name="connsiteX3" fmla="*/ 3336580 w 3824753"/>
              <a:gd name="connsiteY3" fmla="*/ 224255 h 584775"/>
              <a:gd name="connsiteX4" fmla="*/ 3599593 w 3824753"/>
              <a:gd name="connsiteY4" fmla="*/ 239004 h 584775"/>
              <a:gd name="connsiteX5" fmla="*/ 2882462 w 3824753"/>
              <a:gd name="connsiteY5" fmla="*/ 297997 h 584775"/>
              <a:gd name="connsiteX6" fmla="*/ 3823727 w 3824753"/>
              <a:gd name="connsiteY6" fmla="*/ 430732 h 584775"/>
              <a:gd name="connsiteX7" fmla="*/ 3213766 w 3824753"/>
              <a:gd name="connsiteY7" fmla="*/ 489725 h 584775"/>
              <a:gd name="connsiteX8" fmla="*/ 3327149 w 3824753"/>
              <a:gd name="connsiteY8" fmla="*/ 584775 h 584775"/>
              <a:gd name="connsiteX9" fmla="*/ 0 w 3824753"/>
              <a:gd name="connsiteY9" fmla="*/ 584775 h 584775"/>
              <a:gd name="connsiteX10" fmla="*/ 0 w 3824753"/>
              <a:gd name="connsiteY10" fmla="*/ 0 h 584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824753" h="584775">
                <a:moveTo>
                  <a:pt x="0" y="0"/>
                </a:moveTo>
                <a:lnTo>
                  <a:pt x="2515540" y="0"/>
                </a:lnTo>
                <a:cubicBezTo>
                  <a:pt x="3067329" y="15253"/>
                  <a:pt x="2878465" y="86099"/>
                  <a:pt x="2841033" y="121017"/>
                </a:cubicBezTo>
                <a:cubicBezTo>
                  <a:pt x="2803601" y="155935"/>
                  <a:pt x="3354672" y="199674"/>
                  <a:pt x="3336580" y="224255"/>
                </a:cubicBezTo>
                <a:cubicBezTo>
                  <a:pt x="3318489" y="248836"/>
                  <a:pt x="3683636" y="229172"/>
                  <a:pt x="3599593" y="239004"/>
                </a:cubicBezTo>
                <a:cubicBezTo>
                  <a:pt x="3515550" y="248836"/>
                  <a:pt x="2758915" y="278333"/>
                  <a:pt x="2882462" y="297997"/>
                </a:cubicBezTo>
                <a:cubicBezTo>
                  <a:pt x="3006009" y="317661"/>
                  <a:pt x="3858376" y="403693"/>
                  <a:pt x="3823727" y="430732"/>
                </a:cubicBezTo>
                <a:cubicBezTo>
                  <a:pt x="3789078" y="457771"/>
                  <a:pt x="3199926" y="459135"/>
                  <a:pt x="3213766" y="489725"/>
                </a:cubicBezTo>
                <a:cubicBezTo>
                  <a:pt x="3227607" y="520315"/>
                  <a:pt x="3915121" y="578766"/>
                  <a:pt x="3327149" y="584775"/>
                </a:cubicBezTo>
                <a:lnTo>
                  <a:pt x="0" y="58477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 w="635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      koncovka</a:t>
            </a:r>
            <a:endParaRPr lang="cs-CZ" sz="3200" dirty="0"/>
          </a:p>
        </p:txBody>
      </p:sp>
      <p:sp>
        <p:nvSpPr>
          <p:cNvPr id="17" name="TextovéPole 16"/>
          <p:cNvSpPr txBox="1"/>
          <p:nvPr/>
        </p:nvSpPr>
        <p:spPr>
          <a:xfrm flipH="1">
            <a:off x="4644008" y="4437112"/>
            <a:ext cx="2121054" cy="584775"/>
          </a:xfrm>
          <a:custGeom>
            <a:avLst/>
            <a:gdLst>
              <a:gd name="connsiteX0" fmla="*/ 0 w 3312368"/>
              <a:gd name="connsiteY0" fmla="*/ 0 h 584775"/>
              <a:gd name="connsiteX1" fmla="*/ 3312368 w 3312368"/>
              <a:gd name="connsiteY1" fmla="*/ 0 h 584775"/>
              <a:gd name="connsiteX2" fmla="*/ 3312368 w 3312368"/>
              <a:gd name="connsiteY2" fmla="*/ 584775 h 584775"/>
              <a:gd name="connsiteX3" fmla="*/ 0 w 3312368"/>
              <a:gd name="connsiteY3" fmla="*/ 584775 h 584775"/>
              <a:gd name="connsiteX4" fmla="*/ 0 w 3312368"/>
              <a:gd name="connsiteY4" fmla="*/ 0 h 584775"/>
              <a:gd name="connsiteX0" fmla="*/ 0 w 3312368"/>
              <a:gd name="connsiteY0" fmla="*/ 0 h 584775"/>
              <a:gd name="connsiteX1" fmla="*/ 3312368 w 3312368"/>
              <a:gd name="connsiteY1" fmla="*/ 0 h 584775"/>
              <a:gd name="connsiteX2" fmla="*/ 3169189 w 3312368"/>
              <a:gd name="connsiteY2" fmla="*/ 297997 h 584775"/>
              <a:gd name="connsiteX3" fmla="*/ 3312368 w 3312368"/>
              <a:gd name="connsiteY3" fmla="*/ 584775 h 584775"/>
              <a:gd name="connsiteX4" fmla="*/ 0 w 3312368"/>
              <a:gd name="connsiteY4" fmla="*/ 584775 h 584775"/>
              <a:gd name="connsiteX5" fmla="*/ 0 w 3312368"/>
              <a:gd name="connsiteY5" fmla="*/ 0 h 584775"/>
              <a:gd name="connsiteX0" fmla="*/ 0 w 3312368"/>
              <a:gd name="connsiteY0" fmla="*/ 0 h 584775"/>
              <a:gd name="connsiteX1" fmla="*/ 3312368 w 3312368"/>
              <a:gd name="connsiteY1" fmla="*/ 0 h 584775"/>
              <a:gd name="connsiteX2" fmla="*/ 3169189 w 3312368"/>
              <a:gd name="connsiteY2" fmla="*/ 297997 h 584775"/>
              <a:gd name="connsiteX3" fmla="*/ 3312368 w 3312368"/>
              <a:gd name="connsiteY3" fmla="*/ 584775 h 584775"/>
              <a:gd name="connsiteX4" fmla="*/ 0 w 3312368"/>
              <a:gd name="connsiteY4" fmla="*/ 584775 h 584775"/>
              <a:gd name="connsiteX5" fmla="*/ 0 w 3312368"/>
              <a:gd name="connsiteY5" fmla="*/ 0 h 584775"/>
              <a:gd name="connsiteX0" fmla="*/ 0 w 3533432"/>
              <a:gd name="connsiteY0" fmla="*/ 0 h 584775"/>
              <a:gd name="connsiteX1" fmla="*/ 3312368 w 3533432"/>
              <a:gd name="connsiteY1" fmla="*/ 0 h 584775"/>
              <a:gd name="connsiteX2" fmla="*/ 3169189 w 3533432"/>
              <a:gd name="connsiteY2" fmla="*/ 297997 h 584775"/>
              <a:gd name="connsiteX3" fmla="*/ 3229325 w 3533432"/>
              <a:gd name="connsiteY3" fmla="*/ 401236 h 584775"/>
              <a:gd name="connsiteX4" fmla="*/ 3312368 w 3533432"/>
              <a:gd name="connsiteY4" fmla="*/ 584775 h 584775"/>
              <a:gd name="connsiteX5" fmla="*/ 0 w 3533432"/>
              <a:gd name="connsiteY5" fmla="*/ 584775 h 584775"/>
              <a:gd name="connsiteX6" fmla="*/ 0 w 3533432"/>
              <a:gd name="connsiteY6" fmla="*/ 0 h 584775"/>
              <a:gd name="connsiteX0" fmla="*/ 0 w 3533432"/>
              <a:gd name="connsiteY0" fmla="*/ 0 h 584775"/>
              <a:gd name="connsiteX1" fmla="*/ 3312368 w 3533432"/>
              <a:gd name="connsiteY1" fmla="*/ 0 h 584775"/>
              <a:gd name="connsiteX2" fmla="*/ 3196327 w 3533432"/>
              <a:gd name="connsiteY2" fmla="*/ 224255 h 584775"/>
              <a:gd name="connsiteX3" fmla="*/ 3229325 w 3533432"/>
              <a:gd name="connsiteY3" fmla="*/ 401236 h 584775"/>
              <a:gd name="connsiteX4" fmla="*/ 3312368 w 3533432"/>
              <a:gd name="connsiteY4" fmla="*/ 584775 h 584775"/>
              <a:gd name="connsiteX5" fmla="*/ 0 w 3533432"/>
              <a:gd name="connsiteY5" fmla="*/ 584775 h 584775"/>
              <a:gd name="connsiteX6" fmla="*/ 0 w 3533432"/>
              <a:gd name="connsiteY6" fmla="*/ 0 h 584775"/>
              <a:gd name="connsiteX0" fmla="*/ 0 w 3533432"/>
              <a:gd name="connsiteY0" fmla="*/ 0 h 584775"/>
              <a:gd name="connsiteX1" fmla="*/ 3312368 w 3533432"/>
              <a:gd name="connsiteY1" fmla="*/ 0 h 584775"/>
              <a:gd name="connsiteX2" fmla="*/ 3332013 w 3533432"/>
              <a:gd name="connsiteY2" fmla="*/ 209507 h 584775"/>
              <a:gd name="connsiteX3" fmla="*/ 3229325 w 3533432"/>
              <a:gd name="connsiteY3" fmla="*/ 401236 h 584775"/>
              <a:gd name="connsiteX4" fmla="*/ 3312368 w 3533432"/>
              <a:gd name="connsiteY4" fmla="*/ 584775 h 584775"/>
              <a:gd name="connsiteX5" fmla="*/ 0 w 3533432"/>
              <a:gd name="connsiteY5" fmla="*/ 584775 h 584775"/>
              <a:gd name="connsiteX6" fmla="*/ 0 w 3533432"/>
              <a:gd name="connsiteY6" fmla="*/ 0 h 584775"/>
              <a:gd name="connsiteX0" fmla="*/ 0 w 3533432"/>
              <a:gd name="connsiteY0" fmla="*/ 0 h 584775"/>
              <a:gd name="connsiteX1" fmla="*/ 3312368 w 3533432"/>
              <a:gd name="connsiteY1" fmla="*/ 0 h 584775"/>
              <a:gd name="connsiteX2" fmla="*/ 3467698 w 3533432"/>
              <a:gd name="connsiteY2" fmla="*/ 209507 h 584775"/>
              <a:gd name="connsiteX3" fmla="*/ 3229325 w 3533432"/>
              <a:gd name="connsiteY3" fmla="*/ 401236 h 584775"/>
              <a:gd name="connsiteX4" fmla="*/ 3312368 w 3533432"/>
              <a:gd name="connsiteY4" fmla="*/ 584775 h 584775"/>
              <a:gd name="connsiteX5" fmla="*/ 0 w 3533432"/>
              <a:gd name="connsiteY5" fmla="*/ 584775 h 584775"/>
              <a:gd name="connsiteX6" fmla="*/ 0 w 3533432"/>
              <a:gd name="connsiteY6" fmla="*/ 0 h 584775"/>
              <a:gd name="connsiteX0" fmla="*/ 0 w 3533432"/>
              <a:gd name="connsiteY0" fmla="*/ 0 h 584775"/>
              <a:gd name="connsiteX1" fmla="*/ 3312368 w 3533432"/>
              <a:gd name="connsiteY1" fmla="*/ 0 h 584775"/>
              <a:gd name="connsiteX2" fmla="*/ 3467698 w 3533432"/>
              <a:gd name="connsiteY2" fmla="*/ 209507 h 584775"/>
              <a:gd name="connsiteX3" fmla="*/ 3229325 w 3533432"/>
              <a:gd name="connsiteY3" fmla="*/ 327494 h 584775"/>
              <a:gd name="connsiteX4" fmla="*/ 3312368 w 3533432"/>
              <a:gd name="connsiteY4" fmla="*/ 584775 h 584775"/>
              <a:gd name="connsiteX5" fmla="*/ 0 w 3533432"/>
              <a:gd name="connsiteY5" fmla="*/ 584775 h 584775"/>
              <a:gd name="connsiteX6" fmla="*/ 0 w 3533432"/>
              <a:gd name="connsiteY6" fmla="*/ 0 h 584775"/>
              <a:gd name="connsiteX0" fmla="*/ 0 w 3533432"/>
              <a:gd name="connsiteY0" fmla="*/ 0 h 584775"/>
              <a:gd name="connsiteX1" fmla="*/ 3312368 w 3533432"/>
              <a:gd name="connsiteY1" fmla="*/ 0 h 584775"/>
              <a:gd name="connsiteX2" fmla="*/ 3467698 w 3533432"/>
              <a:gd name="connsiteY2" fmla="*/ 209507 h 584775"/>
              <a:gd name="connsiteX3" fmla="*/ 3229325 w 3533432"/>
              <a:gd name="connsiteY3" fmla="*/ 401235 h 584775"/>
              <a:gd name="connsiteX4" fmla="*/ 3312368 w 3533432"/>
              <a:gd name="connsiteY4" fmla="*/ 584775 h 584775"/>
              <a:gd name="connsiteX5" fmla="*/ 0 w 3533432"/>
              <a:gd name="connsiteY5" fmla="*/ 584775 h 584775"/>
              <a:gd name="connsiteX6" fmla="*/ 0 w 3533432"/>
              <a:gd name="connsiteY6" fmla="*/ 0 h 584775"/>
              <a:gd name="connsiteX0" fmla="*/ 0 w 3533432"/>
              <a:gd name="connsiteY0" fmla="*/ 0 h 584775"/>
              <a:gd name="connsiteX1" fmla="*/ 3312368 w 3533432"/>
              <a:gd name="connsiteY1" fmla="*/ 0 h 584775"/>
              <a:gd name="connsiteX2" fmla="*/ 3521972 w 3533432"/>
              <a:gd name="connsiteY2" fmla="*/ 209507 h 584775"/>
              <a:gd name="connsiteX3" fmla="*/ 3229325 w 3533432"/>
              <a:gd name="connsiteY3" fmla="*/ 401235 h 584775"/>
              <a:gd name="connsiteX4" fmla="*/ 3312368 w 3533432"/>
              <a:gd name="connsiteY4" fmla="*/ 584775 h 584775"/>
              <a:gd name="connsiteX5" fmla="*/ 0 w 3533432"/>
              <a:gd name="connsiteY5" fmla="*/ 584775 h 584775"/>
              <a:gd name="connsiteX6" fmla="*/ 0 w 3533432"/>
              <a:gd name="connsiteY6" fmla="*/ 0 h 584775"/>
              <a:gd name="connsiteX0" fmla="*/ 0 w 3533432"/>
              <a:gd name="connsiteY0" fmla="*/ 0 h 584775"/>
              <a:gd name="connsiteX1" fmla="*/ 3407348 w 3533432"/>
              <a:gd name="connsiteY1" fmla="*/ 0 h 584775"/>
              <a:gd name="connsiteX2" fmla="*/ 3521972 w 3533432"/>
              <a:gd name="connsiteY2" fmla="*/ 209507 h 584775"/>
              <a:gd name="connsiteX3" fmla="*/ 3229325 w 3533432"/>
              <a:gd name="connsiteY3" fmla="*/ 401235 h 584775"/>
              <a:gd name="connsiteX4" fmla="*/ 3312368 w 3533432"/>
              <a:gd name="connsiteY4" fmla="*/ 584775 h 584775"/>
              <a:gd name="connsiteX5" fmla="*/ 0 w 3533432"/>
              <a:gd name="connsiteY5" fmla="*/ 584775 h 584775"/>
              <a:gd name="connsiteX6" fmla="*/ 0 w 3533432"/>
              <a:gd name="connsiteY6" fmla="*/ 0 h 584775"/>
              <a:gd name="connsiteX0" fmla="*/ 0 w 3566833"/>
              <a:gd name="connsiteY0" fmla="*/ 0 h 584775"/>
              <a:gd name="connsiteX1" fmla="*/ 3407348 w 3566833"/>
              <a:gd name="connsiteY1" fmla="*/ 0 h 584775"/>
              <a:gd name="connsiteX2" fmla="*/ 3521972 w 3566833"/>
              <a:gd name="connsiteY2" fmla="*/ 209507 h 584775"/>
              <a:gd name="connsiteX3" fmla="*/ 3229325 w 3566833"/>
              <a:gd name="connsiteY3" fmla="*/ 401235 h 584775"/>
              <a:gd name="connsiteX4" fmla="*/ 3312368 w 3566833"/>
              <a:gd name="connsiteY4" fmla="*/ 584775 h 584775"/>
              <a:gd name="connsiteX5" fmla="*/ 0 w 3566833"/>
              <a:gd name="connsiteY5" fmla="*/ 584775 h 584775"/>
              <a:gd name="connsiteX6" fmla="*/ 0 w 3566833"/>
              <a:gd name="connsiteY6" fmla="*/ 0 h 584775"/>
              <a:gd name="connsiteX0" fmla="*/ 0 w 3533432"/>
              <a:gd name="connsiteY0" fmla="*/ 0 h 584775"/>
              <a:gd name="connsiteX1" fmla="*/ 3407348 w 3533432"/>
              <a:gd name="connsiteY1" fmla="*/ 0 h 584775"/>
              <a:gd name="connsiteX2" fmla="*/ 3332012 w 3533432"/>
              <a:gd name="connsiteY2" fmla="*/ 209507 h 584775"/>
              <a:gd name="connsiteX3" fmla="*/ 3229325 w 3533432"/>
              <a:gd name="connsiteY3" fmla="*/ 401235 h 584775"/>
              <a:gd name="connsiteX4" fmla="*/ 3312368 w 3533432"/>
              <a:gd name="connsiteY4" fmla="*/ 584775 h 584775"/>
              <a:gd name="connsiteX5" fmla="*/ 0 w 3533432"/>
              <a:gd name="connsiteY5" fmla="*/ 584775 h 584775"/>
              <a:gd name="connsiteX6" fmla="*/ 0 w 3533432"/>
              <a:gd name="connsiteY6" fmla="*/ 0 h 584775"/>
              <a:gd name="connsiteX0" fmla="*/ 0 w 3533432"/>
              <a:gd name="connsiteY0" fmla="*/ 0 h 584775"/>
              <a:gd name="connsiteX1" fmla="*/ 3407348 w 3533432"/>
              <a:gd name="connsiteY1" fmla="*/ 0 h 584775"/>
              <a:gd name="connsiteX2" fmla="*/ 3182758 w 3533432"/>
              <a:gd name="connsiteY2" fmla="*/ 209507 h 584775"/>
              <a:gd name="connsiteX3" fmla="*/ 3229325 w 3533432"/>
              <a:gd name="connsiteY3" fmla="*/ 401235 h 584775"/>
              <a:gd name="connsiteX4" fmla="*/ 3312368 w 3533432"/>
              <a:gd name="connsiteY4" fmla="*/ 584775 h 584775"/>
              <a:gd name="connsiteX5" fmla="*/ 0 w 3533432"/>
              <a:gd name="connsiteY5" fmla="*/ 584775 h 584775"/>
              <a:gd name="connsiteX6" fmla="*/ 0 w 3533432"/>
              <a:gd name="connsiteY6" fmla="*/ 0 h 584775"/>
              <a:gd name="connsiteX0" fmla="*/ 0 w 3533432"/>
              <a:gd name="connsiteY0" fmla="*/ 0 h 584775"/>
              <a:gd name="connsiteX1" fmla="*/ 3407348 w 3533432"/>
              <a:gd name="connsiteY1" fmla="*/ 0 h 584775"/>
              <a:gd name="connsiteX2" fmla="*/ 3182758 w 3533432"/>
              <a:gd name="connsiteY2" fmla="*/ 209507 h 584775"/>
              <a:gd name="connsiteX3" fmla="*/ 3229325 w 3533432"/>
              <a:gd name="connsiteY3" fmla="*/ 401235 h 584775"/>
              <a:gd name="connsiteX4" fmla="*/ 3312368 w 3533432"/>
              <a:gd name="connsiteY4" fmla="*/ 584775 h 584775"/>
              <a:gd name="connsiteX5" fmla="*/ 0 w 3533432"/>
              <a:gd name="connsiteY5" fmla="*/ 584775 h 584775"/>
              <a:gd name="connsiteX6" fmla="*/ 0 w 3533432"/>
              <a:gd name="connsiteY6" fmla="*/ 0 h 584775"/>
              <a:gd name="connsiteX0" fmla="*/ 0 w 3646610"/>
              <a:gd name="connsiteY0" fmla="*/ 0 h 584775"/>
              <a:gd name="connsiteX1" fmla="*/ 3407348 w 3646610"/>
              <a:gd name="connsiteY1" fmla="*/ 0 h 584775"/>
              <a:gd name="connsiteX2" fmla="*/ 3351441 w 3646610"/>
              <a:gd name="connsiteY2" fmla="*/ 91520 h 584775"/>
              <a:gd name="connsiteX3" fmla="*/ 3182758 w 3646610"/>
              <a:gd name="connsiteY3" fmla="*/ 209507 h 584775"/>
              <a:gd name="connsiteX4" fmla="*/ 3229325 w 3646610"/>
              <a:gd name="connsiteY4" fmla="*/ 401235 h 584775"/>
              <a:gd name="connsiteX5" fmla="*/ 3312368 w 3646610"/>
              <a:gd name="connsiteY5" fmla="*/ 584775 h 584775"/>
              <a:gd name="connsiteX6" fmla="*/ 0 w 3646610"/>
              <a:gd name="connsiteY6" fmla="*/ 584775 h 584775"/>
              <a:gd name="connsiteX7" fmla="*/ 0 w 3646610"/>
              <a:gd name="connsiteY7" fmla="*/ 0 h 584775"/>
              <a:gd name="connsiteX0" fmla="*/ 0 w 3646610"/>
              <a:gd name="connsiteY0" fmla="*/ 0 h 584775"/>
              <a:gd name="connsiteX1" fmla="*/ 3407348 w 3646610"/>
              <a:gd name="connsiteY1" fmla="*/ 0 h 584775"/>
              <a:gd name="connsiteX2" fmla="*/ 3351441 w 3646610"/>
              <a:gd name="connsiteY2" fmla="*/ 91520 h 584775"/>
              <a:gd name="connsiteX3" fmla="*/ 3182758 w 3646610"/>
              <a:gd name="connsiteY3" fmla="*/ 239003 h 584775"/>
              <a:gd name="connsiteX4" fmla="*/ 3229325 w 3646610"/>
              <a:gd name="connsiteY4" fmla="*/ 401235 h 584775"/>
              <a:gd name="connsiteX5" fmla="*/ 3312368 w 3646610"/>
              <a:gd name="connsiteY5" fmla="*/ 584775 h 584775"/>
              <a:gd name="connsiteX6" fmla="*/ 0 w 3646610"/>
              <a:gd name="connsiteY6" fmla="*/ 584775 h 584775"/>
              <a:gd name="connsiteX7" fmla="*/ 0 w 3646610"/>
              <a:gd name="connsiteY7" fmla="*/ 0 h 584775"/>
              <a:gd name="connsiteX0" fmla="*/ 0 w 3672308"/>
              <a:gd name="connsiteY0" fmla="*/ 0 h 584775"/>
              <a:gd name="connsiteX1" fmla="*/ 3407348 w 3672308"/>
              <a:gd name="connsiteY1" fmla="*/ 0 h 584775"/>
              <a:gd name="connsiteX2" fmla="*/ 3446421 w 3672308"/>
              <a:gd name="connsiteY2" fmla="*/ 165262 h 584775"/>
              <a:gd name="connsiteX3" fmla="*/ 3182758 w 3672308"/>
              <a:gd name="connsiteY3" fmla="*/ 239003 h 584775"/>
              <a:gd name="connsiteX4" fmla="*/ 3229325 w 3672308"/>
              <a:gd name="connsiteY4" fmla="*/ 401235 h 584775"/>
              <a:gd name="connsiteX5" fmla="*/ 3312368 w 3672308"/>
              <a:gd name="connsiteY5" fmla="*/ 584775 h 584775"/>
              <a:gd name="connsiteX6" fmla="*/ 0 w 3672308"/>
              <a:gd name="connsiteY6" fmla="*/ 584775 h 584775"/>
              <a:gd name="connsiteX7" fmla="*/ 0 w 3672308"/>
              <a:gd name="connsiteY7" fmla="*/ 0 h 584775"/>
              <a:gd name="connsiteX0" fmla="*/ 0 w 3672308"/>
              <a:gd name="connsiteY0" fmla="*/ 0 h 584775"/>
              <a:gd name="connsiteX1" fmla="*/ 3407348 w 3672308"/>
              <a:gd name="connsiteY1" fmla="*/ 0 h 584775"/>
              <a:gd name="connsiteX2" fmla="*/ 3446421 w 3672308"/>
              <a:gd name="connsiteY2" fmla="*/ 165262 h 584775"/>
              <a:gd name="connsiteX3" fmla="*/ 3182758 w 3672308"/>
              <a:gd name="connsiteY3" fmla="*/ 239003 h 584775"/>
              <a:gd name="connsiteX4" fmla="*/ 3419283 w 3672308"/>
              <a:gd name="connsiteY4" fmla="*/ 312746 h 584775"/>
              <a:gd name="connsiteX5" fmla="*/ 3229325 w 3672308"/>
              <a:gd name="connsiteY5" fmla="*/ 401235 h 584775"/>
              <a:gd name="connsiteX6" fmla="*/ 3312368 w 3672308"/>
              <a:gd name="connsiteY6" fmla="*/ 584775 h 584775"/>
              <a:gd name="connsiteX7" fmla="*/ 0 w 3672308"/>
              <a:gd name="connsiteY7" fmla="*/ 584775 h 584775"/>
              <a:gd name="connsiteX8" fmla="*/ 0 w 3672308"/>
              <a:gd name="connsiteY8" fmla="*/ 0 h 584775"/>
              <a:gd name="connsiteX0" fmla="*/ 0 w 3672308"/>
              <a:gd name="connsiteY0" fmla="*/ 0 h 584775"/>
              <a:gd name="connsiteX1" fmla="*/ 3407348 w 3672308"/>
              <a:gd name="connsiteY1" fmla="*/ 0 h 584775"/>
              <a:gd name="connsiteX2" fmla="*/ 3446421 w 3672308"/>
              <a:gd name="connsiteY2" fmla="*/ 165262 h 584775"/>
              <a:gd name="connsiteX3" fmla="*/ 3182758 w 3672308"/>
              <a:gd name="connsiteY3" fmla="*/ 239003 h 584775"/>
              <a:gd name="connsiteX4" fmla="*/ 3419283 w 3672308"/>
              <a:gd name="connsiteY4" fmla="*/ 312746 h 584775"/>
              <a:gd name="connsiteX5" fmla="*/ 3229325 w 3672308"/>
              <a:gd name="connsiteY5" fmla="*/ 401235 h 584775"/>
              <a:gd name="connsiteX6" fmla="*/ 3283598 w 3672308"/>
              <a:gd name="connsiteY6" fmla="*/ 474978 h 584775"/>
              <a:gd name="connsiteX7" fmla="*/ 3312368 w 3672308"/>
              <a:gd name="connsiteY7" fmla="*/ 584775 h 584775"/>
              <a:gd name="connsiteX8" fmla="*/ 0 w 3672308"/>
              <a:gd name="connsiteY8" fmla="*/ 584775 h 584775"/>
              <a:gd name="connsiteX9" fmla="*/ 0 w 3672308"/>
              <a:gd name="connsiteY9" fmla="*/ 0 h 584775"/>
              <a:gd name="connsiteX0" fmla="*/ 0 w 3996145"/>
              <a:gd name="connsiteY0" fmla="*/ 0 h 584775"/>
              <a:gd name="connsiteX1" fmla="*/ 3407348 w 3996145"/>
              <a:gd name="connsiteY1" fmla="*/ 0 h 584775"/>
              <a:gd name="connsiteX2" fmla="*/ 3446421 w 3996145"/>
              <a:gd name="connsiteY2" fmla="*/ 165262 h 584775"/>
              <a:gd name="connsiteX3" fmla="*/ 3995747 w 3996145"/>
              <a:gd name="connsiteY3" fmla="*/ 253752 h 584775"/>
              <a:gd name="connsiteX4" fmla="*/ 3419283 w 3996145"/>
              <a:gd name="connsiteY4" fmla="*/ 312746 h 584775"/>
              <a:gd name="connsiteX5" fmla="*/ 3229325 w 3996145"/>
              <a:gd name="connsiteY5" fmla="*/ 401235 h 584775"/>
              <a:gd name="connsiteX6" fmla="*/ 3283598 w 3996145"/>
              <a:gd name="connsiteY6" fmla="*/ 474978 h 584775"/>
              <a:gd name="connsiteX7" fmla="*/ 3312368 w 3996145"/>
              <a:gd name="connsiteY7" fmla="*/ 584775 h 584775"/>
              <a:gd name="connsiteX8" fmla="*/ 0 w 3996145"/>
              <a:gd name="connsiteY8" fmla="*/ 584775 h 584775"/>
              <a:gd name="connsiteX9" fmla="*/ 0 w 3996145"/>
              <a:gd name="connsiteY9" fmla="*/ 0 h 584775"/>
              <a:gd name="connsiteX0" fmla="*/ 0 w 3996589"/>
              <a:gd name="connsiteY0" fmla="*/ 0 h 584775"/>
              <a:gd name="connsiteX1" fmla="*/ 3407348 w 3996589"/>
              <a:gd name="connsiteY1" fmla="*/ 0 h 584775"/>
              <a:gd name="connsiteX2" fmla="*/ 3771617 w 3996589"/>
              <a:gd name="connsiteY2" fmla="*/ 91520 h 584775"/>
              <a:gd name="connsiteX3" fmla="*/ 3995747 w 3996589"/>
              <a:gd name="connsiteY3" fmla="*/ 253752 h 584775"/>
              <a:gd name="connsiteX4" fmla="*/ 3419283 w 3996589"/>
              <a:gd name="connsiteY4" fmla="*/ 312746 h 584775"/>
              <a:gd name="connsiteX5" fmla="*/ 3229325 w 3996589"/>
              <a:gd name="connsiteY5" fmla="*/ 401235 h 584775"/>
              <a:gd name="connsiteX6" fmla="*/ 3283598 w 3996589"/>
              <a:gd name="connsiteY6" fmla="*/ 474978 h 584775"/>
              <a:gd name="connsiteX7" fmla="*/ 3312368 w 3996589"/>
              <a:gd name="connsiteY7" fmla="*/ 584775 h 584775"/>
              <a:gd name="connsiteX8" fmla="*/ 0 w 3996589"/>
              <a:gd name="connsiteY8" fmla="*/ 584775 h 584775"/>
              <a:gd name="connsiteX9" fmla="*/ 0 w 3996589"/>
              <a:gd name="connsiteY9" fmla="*/ 0 h 584775"/>
              <a:gd name="connsiteX0" fmla="*/ 0 w 4160833"/>
              <a:gd name="connsiteY0" fmla="*/ 0 h 584775"/>
              <a:gd name="connsiteX1" fmla="*/ 3407348 w 4160833"/>
              <a:gd name="connsiteY1" fmla="*/ 0 h 584775"/>
              <a:gd name="connsiteX2" fmla="*/ 3771617 w 4160833"/>
              <a:gd name="connsiteY2" fmla="*/ 91520 h 584775"/>
              <a:gd name="connsiteX3" fmla="*/ 3995747 w 4160833"/>
              <a:gd name="connsiteY3" fmla="*/ 253752 h 584775"/>
              <a:gd name="connsiteX4" fmla="*/ 3419283 w 4160833"/>
              <a:gd name="connsiteY4" fmla="*/ 312746 h 584775"/>
              <a:gd name="connsiteX5" fmla="*/ 4160567 w 4160833"/>
              <a:gd name="connsiteY5" fmla="*/ 430732 h 584775"/>
              <a:gd name="connsiteX6" fmla="*/ 3283598 w 4160833"/>
              <a:gd name="connsiteY6" fmla="*/ 474978 h 584775"/>
              <a:gd name="connsiteX7" fmla="*/ 3312368 w 4160833"/>
              <a:gd name="connsiteY7" fmla="*/ 584775 h 584775"/>
              <a:gd name="connsiteX8" fmla="*/ 0 w 4160833"/>
              <a:gd name="connsiteY8" fmla="*/ 584775 h 584775"/>
              <a:gd name="connsiteX9" fmla="*/ 0 w 4160833"/>
              <a:gd name="connsiteY9" fmla="*/ 0 h 584775"/>
              <a:gd name="connsiteX0" fmla="*/ 0 w 4164894"/>
              <a:gd name="connsiteY0" fmla="*/ 0 h 584775"/>
              <a:gd name="connsiteX1" fmla="*/ 3407348 w 4164894"/>
              <a:gd name="connsiteY1" fmla="*/ 0 h 584775"/>
              <a:gd name="connsiteX2" fmla="*/ 3771617 w 4164894"/>
              <a:gd name="connsiteY2" fmla="*/ 91520 h 584775"/>
              <a:gd name="connsiteX3" fmla="*/ 3995747 w 4164894"/>
              <a:gd name="connsiteY3" fmla="*/ 253752 h 584775"/>
              <a:gd name="connsiteX4" fmla="*/ 3419283 w 4164894"/>
              <a:gd name="connsiteY4" fmla="*/ 312746 h 584775"/>
              <a:gd name="connsiteX5" fmla="*/ 3890595 w 4164894"/>
              <a:gd name="connsiteY5" fmla="*/ 327494 h 584775"/>
              <a:gd name="connsiteX6" fmla="*/ 4160567 w 4164894"/>
              <a:gd name="connsiteY6" fmla="*/ 430732 h 584775"/>
              <a:gd name="connsiteX7" fmla="*/ 3283598 w 4164894"/>
              <a:gd name="connsiteY7" fmla="*/ 474978 h 584775"/>
              <a:gd name="connsiteX8" fmla="*/ 3312368 w 4164894"/>
              <a:gd name="connsiteY8" fmla="*/ 584775 h 584775"/>
              <a:gd name="connsiteX9" fmla="*/ 0 w 4164894"/>
              <a:gd name="connsiteY9" fmla="*/ 584775 h 584775"/>
              <a:gd name="connsiteX10" fmla="*/ 0 w 4164894"/>
              <a:gd name="connsiteY10" fmla="*/ 0 h 584775"/>
              <a:gd name="connsiteX0" fmla="*/ 0 w 4164894"/>
              <a:gd name="connsiteY0" fmla="*/ 0 h 584775"/>
              <a:gd name="connsiteX1" fmla="*/ 3407348 w 4164894"/>
              <a:gd name="connsiteY1" fmla="*/ 0 h 584775"/>
              <a:gd name="connsiteX2" fmla="*/ 3771617 w 4164894"/>
              <a:gd name="connsiteY2" fmla="*/ 91520 h 584775"/>
              <a:gd name="connsiteX3" fmla="*/ 3995747 w 4164894"/>
              <a:gd name="connsiteY3" fmla="*/ 253752 h 584775"/>
              <a:gd name="connsiteX4" fmla="*/ 3419283 w 4164894"/>
              <a:gd name="connsiteY4" fmla="*/ 312746 h 584775"/>
              <a:gd name="connsiteX5" fmla="*/ 3890595 w 4164894"/>
              <a:gd name="connsiteY5" fmla="*/ 327494 h 584775"/>
              <a:gd name="connsiteX6" fmla="*/ 4160567 w 4164894"/>
              <a:gd name="connsiteY6" fmla="*/ 430732 h 584775"/>
              <a:gd name="connsiteX7" fmla="*/ 3283598 w 4164894"/>
              <a:gd name="connsiteY7" fmla="*/ 474978 h 584775"/>
              <a:gd name="connsiteX8" fmla="*/ 3327149 w 4164894"/>
              <a:gd name="connsiteY8" fmla="*/ 584775 h 584775"/>
              <a:gd name="connsiteX9" fmla="*/ 0 w 4164894"/>
              <a:gd name="connsiteY9" fmla="*/ 584775 h 584775"/>
              <a:gd name="connsiteX10" fmla="*/ 0 w 4164894"/>
              <a:gd name="connsiteY10" fmla="*/ 0 h 584775"/>
              <a:gd name="connsiteX0" fmla="*/ 0 w 4164894"/>
              <a:gd name="connsiteY0" fmla="*/ 0 h 584775"/>
              <a:gd name="connsiteX1" fmla="*/ 3407348 w 4164894"/>
              <a:gd name="connsiteY1" fmla="*/ 0 h 584775"/>
              <a:gd name="connsiteX2" fmla="*/ 3771617 w 4164894"/>
              <a:gd name="connsiteY2" fmla="*/ 91520 h 584775"/>
              <a:gd name="connsiteX3" fmla="*/ 3995747 w 4164894"/>
              <a:gd name="connsiteY3" fmla="*/ 253752 h 584775"/>
              <a:gd name="connsiteX4" fmla="*/ 3419283 w 4164894"/>
              <a:gd name="connsiteY4" fmla="*/ 312746 h 584775"/>
              <a:gd name="connsiteX5" fmla="*/ 3890595 w 4164894"/>
              <a:gd name="connsiteY5" fmla="*/ 327494 h 584775"/>
              <a:gd name="connsiteX6" fmla="*/ 4160567 w 4164894"/>
              <a:gd name="connsiteY6" fmla="*/ 430732 h 584775"/>
              <a:gd name="connsiteX7" fmla="*/ 3756609 w 4164894"/>
              <a:gd name="connsiteY7" fmla="*/ 533971 h 584775"/>
              <a:gd name="connsiteX8" fmla="*/ 3327149 w 4164894"/>
              <a:gd name="connsiteY8" fmla="*/ 584775 h 584775"/>
              <a:gd name="connsiteX9" fmla="*/ 0 w 4164894"/>
              <a:gd name="connsiteY9" fmla="*/ 584775 h 584775"/>
              <a:gd name="connsiteX10" fmla="*/ 0 w 4164894"/>
              <a:gd name="connsiteY10" fmla="*/ 0 h 584775"/>
              <a:gd name="connsiteX0" fmla="*/ 0 w 4164894"/>
              <a:gd name="connsiteY0" fmla="*/ 0 h 584775"/>
              <a:gd name="connsiteX1" fmla="*/ 3407348 w 4164894"/>
              <a:gd name="connsiteY1" fmla="*/ 0 h 584775"/>
              <a:gd name="connsiteX2" fmla="*/ 3771617 w 4164894"/>
              <a:gd name="connsiteY2" fmla="*/ 91520 h 584775"/>
              <a:gd name="connsiteX3" fmla="*/ 3452905 w 4164894"/>
              <a:gd name="connsiteY3" fmla="*/ 224256 h 584775"/>
              <a:gd name="connsiteX4" fmla="*/ 3419283 w 4164894"/>
              <a:gd name="connsiteY4" fmla="*/ 312746 h 584775"/>
              <a:gd name="connsiteX5" fmla="*/ 3890595 w 4164894"/>
              <a:gd name="connsiteY5" fmla="*/ 327494 h 584775"/>
              <a:gd name="connsiteX6" fmla="*/ 4160567 w 4164894"/>
              <a:gd name="connsiteY6" fmla="*/ 430732 h 584775"/>
              <a:gd name="connsiteX7" fmla="*/ 3756609 w 4164894"/>
              <a:gd name="connsiteY7" fmla="*/ 533971 h 584775"/>
              <a:gd name="connsiteX8" fmla="*/ 3327149 w 4164894"/>
              <a:gd name="connsiteY8" fmla="*/ 584775 h 584775"/>
              <a:gd name="connsiteX9" fmla="*/ 0 w 4164894"/>
              <a:gd name="connsiteY9" fmla="*/ 584775 h 584775"/>
              <a:gd name="connsiteX10" fmla="*/ 0 w 4164894"/>
              <a:gd name="connsiteY10" fmla="*/ 0 h 584775"/>
              <a:gd name="connsiteX0" fmla="*/ 0 w 4202997"/>
              <a:gd name="connsiteY0" fmla="*/ 0 h 584775"/>
              <a:gd name="connsiteX1" fmla="*/ 3407348 w 4202997"/>
              <a:gd name="connsiteY1" fmla="*/ 0 h 584775"/>
              <a:gd name="connsiteX2" fmla="*/ 3771617 w 4202997"/>
              <a:gd name="connsiteY2" fmla="*/ 91520 h 584775"/>
              <a:gd name="connsiteX3" fmla="*/ 3452905 w 4202997"/>
              <a:gd name="connsiteY3" fmla="*/ 224256 h 584775"/>
              <a:gd name="connsiteX4" fmla="*/ 3419283 w 4202997"/>
              <a:gd name="connsiteY4" fmla="*/ 312746 h 584775"/>
              <a:gd name="connsiteX5" fmla="*/ 3890595 w 4202997"/>
              <a:gd name="connsiteY5" fmla="*/ 327494 h 584775"/>
              <a:gd name="connsiteX6" fmla="*/ 4199340 w 4202997"/>
              <a:gd name="connsiteY6" fmla="*/ 504474 h 584775"/>
              <a:gd name="connsiteX7" fmla="*/ 3756609 w 4202997"/>
              <a:gd name="connsiteY7" fmla="*/ 533971 h 584775"/>
              <a:gd name="connsiteX8" fmla="*/ 3327149 w 4202997"/>
              <a:gd name="connsiteY8" fmla="*/ 584775 h 584775"/>
              <a:gd name="connsiteX9" fmla="*/ 0 w 4202997"/>
              <a:gd name="connsiteY9" fmla="*/ 584775 h 584775"/>
              <a:gd name="connsiteX10" fmla="*/ 0 w 4202997"/>
              <a:gd name="connsiteY10" fmla="*/ 0 h 584775"/>
              <a:gd name="connsiteX0" fmla="*/ 0 w 4202997"/>
              <a:gd name="connsiteY0" fmla="*/ 0 h 584775"/>
              <a:gd name="connsiteX1" fmla="*/ 3407348 w 4202997"/>
              <a:gd name="connsiteY1" fmla="*/ 0 h 584775"/>
              <a:gd name="connsiteX2" fmla="*/ 3771617 w 4202997"/>
              <a:gd name="connsiteY2" fmla="*/ 91520 h 584775"/>
              <a:gd name="connsiteX3" fmla="*/ 2987611 w 4202997"/>
              <a:gd name="connsiteY3" fmla="*/ 209507 h 584775"/>
              <a:gd name="connsiteX4" fmla="*/ 3419283 w 4202997"/>
              <a:gd name="connsiteY4" fmla="*/ 312746 h 584775"/>
              <a:gd name="connsiteX5" fmla="*/ 3890595 w 4202997"/>
              <a:gd name="connsiteY5" fmla="*/ 327494 h 584775"/>
              <a:gd name="connsiteX6" fmla="*/ 4199340 w 4202997"/>
              <a:gd name="connsiteY6" fmla="*/ 504474 h 584775"/>
              <a:gd name="connsiteX7" fmla="*/ 3756609 w 4202997"/>
              <a:gd name="connsiteY7" fmla="*/ 533971 h 584775"/>
              <a:gd name="connsiteX8" fmla="*/ 3327149 w 4202997"/>
              <a:gd name="connsiteY8" fmla="*/ 584775 h 584775"/>
              <a:gd name="connsiteX9" fmla="*/ 0 w 4202997"/>
              <a:gd name="connsiteY9" fmla="*/ 584775 h 584775"/>
              <a:gd name="connsiteX10" fmla="*/ 0 w 4202997"/>
              <a:gd name="connsiteY10" fmla="*/ 0 h 584775"/>
              <a:gd name="connsiteX0" fmla="*/ 0 w 4202997"/>
              <a:gd name="connsiteY0" fmla="*/ 0 h 584775"/>
              <a:gd name="connsiteX1" fmla="*/ 3407348 w 4202997"/>
              <a:gd name="connsiteY1" fmla="*/ 0 h 584775"/>
              <a:gd name="connsiteX2" fmla="*/ 3771617 w 4202997"/>
              <a:gd name="connsiteY2" fmla="*/ 91520 h 584775"/>
              <a:gd name="connsiteX3" fmla="*/ 3336580 w 4202997"/>
              <a:gd name="connsiteY3" fmla="*/ 224255 h 584775"/>
              <a:gd name="connsiteX4" fmla="*/ 3419283 w 4202997"/>
              <a:gd name="connsiteY4" fmla="*/ 312746 h 584775"/>
              <a:gd name="connsiteX5" fmla="*/ 3890595 w 4202997"/>
              <a:gd name="connsiteY5" fmla="*/ 327494 h 584775"/>
              <a:gd name="connsiteX6" fmla="*/ 4199340 w 4202997"/>
              <a:gd name="connsiteY6" fmla="*/ 504474 h 584775"/>
              <a:gd name="connsiteX7" fmla="*/ 3756609 w 4202997"/>
              <a:gd name="connsiteY7" fmla="*/ 533971 h 584775"/>
              <a:gd name="connsiteX8" fmla="*/ 3327149 w 4202997"/>
              <a:gd name="connsiteY8" fmla="*/ 584775 h 584775"/>
              <a:gd name="connsiteX9" fmla="*/ 0 w 4202997"/>
              <a:gd name="connsiteY9" fmla="*/ 584775 h 584775"/>
              <a:gd name="connsiteX10" fmla="*/ 0 w 4202997"/>
              <a:gd name="connsiteY10" fmla="*/ 0 h 584775"/>
              <a:gd name="connsiteX0" fmla="*/ 0 w 4202997"/>
              <a:gd name="connsiteY0" fmla="*/ 0 h 584775"/>
              <a:gd name="connsiteX1" fmla="*/ 3407348 w 4202997"/>
              <a:gd name="connsiteY1" fmla="*/ 0 h 584775"/>
              <a:gd name="connsiteX2" fmla="*/ 3267551 w 4202997"/>
              <a:gd name="connsiteY2" fmla="*/ 91520 h 584775"/>
              <a:gd name="connsiteX3" fmla="*/ 3336580 w 4202997"/>
              <a:gd name="connsiteY3" fmla="*/ 224255 h 584775"/>
              <a:gd name="connsiteX4" fmla="*/ 3419283 w 4202997"/>
              <a:gd name="connsiteY4" fmla="*/ 312746 h 584775"/>
              <a:gd name="connsiteX5" fmla="*/ 3890595 w 4202997"/>
              <a:gd name="connsiteY5" fmla="*/ 327494 h 584775"/>
              <a:gd name="connsiteX6" fmla="*/ 4199340 w 4202997"/>
              <a:gd name="connsiteY6" fmla="*/ 504474 h 584775"/>
              <a:gd name="connsiteX7" fmla="*/ 3756609 w 4202997"/>
              <a:gd name="connsiteY7" fmla="*/ 533971 h 584775"/>
              <a:gd name="connsiteX8" fmla="*/ 3327149 w 4202997"/>
              <a:gd name="connsiteY8" fmla="*/ 584775 h 584775"/>
              <a:gd name="connsiteX9" fmla="*/ 0 w 4202997"/>
              <a:gd name="connsiteY9" fmla="*/ 584775 h 584775"/>
              <a:gd name="connsiteX10" fmla="*/ 0 w 4202997"/>
              <a:gd name="connsiteY10" fmla="*/ 0 h 584775"/>
              <a:gd name="connsiteX0" fmla="*/ 0 w 4202997"/>
              <a:gd name="connsiteY0" fmla="*/ 0 h 584775"/>
              <a:gd name="connsiteX1" fmla="*/ 3407348 w 4202997"/>
              <a:gd name="connsiteY1" fmla="*/ 0 h 584775"/>
              <a:gd name="connsiteX2" fmla="*/ 2841033 w 4202997"/>
              <a:gd name="connsiteY2" fmla="*/ 121017 h 584775"/>
              <a:gd name="connsiteX3" fmla="*/ 3336580 w 4202997"/>
              <a:gd name="connsiteY3" fmla="*/ 224255 h 584775"/>
              <a:gd name="connsiteX4" fmla="*/ 3419283 w 4202997"/>
              <a:gd name="connsiteY4" fmla="*/ 312746 h 584775"/>
              <a:gd name="connsiteX5" fmla="*/ 3890595 w 4202997"/>
              <a:gd name="connsiteY5" fmla="*/ 327494 h 584775"/>
              <a:gd name="connsiteX6" fmla="*/ 4199340 w 4202997"/>
              <a:gd name="connsiteY6" fmla="*/ 504474 h 584775"/>
              <a:gd name="connsiteX7" fmla="*/ 3756609 w 4202997"/>
              <a:gd name="connsiteY7" fmla="*/ 533971 h 584775"/>
              <a:gd name="connsiteX8" fmla="*/ 3327149 w 4202997"/>
              <a:gd name="connsiteY8" fmla="*/ 584775 h 584775"/>
              <a:gd name="connsiteX9" fmla="*/ 0 w 4202997"/>
              <a:gd name="connsiteY9" fmla="*/ 584775 h 584775"/>
              <a:gd name="connsiteX10" fmla="*/ 0 w 4202997"/>
              <a:gd name="connsiteY10" fmla="*/ 0 h 584775"/>
              <a:gd name="connsiteX0" fmla="*/ 0 w 4200058"/>
              <a:gd name="connsiteY0" fmla="*/ 0 h 584775"/>
              <a:gd name="connsiteX1" fmla="*/ 3407348 w 4200058"/>
              <a:gd name="connsiteY1" fmla="*/ 0 h 584775"/>
              <a:gd name="connsiteX2" fmla="*/ 2841033 w 4200058"/>
              <a:gd name="connsiteY2" fmla="*/ 121017 h 584775"/>
              <a:gd name="connsiteX3" fmla="*/ 3336580 w 4200058"/>
              <a:gd name="connsiteY3" fmla="*/ 224255 h 584775"/>
              <a:gd name="connsiteX4" fmla="*/ 3419283 w 4200058"/>
              <a:gd name="connsiteY4" fmla="*/ 312746 h 584775"/>
              <a:gd name="connsiteX5" fmla="*/ 2882462 w 4200058"/>
              <a:gd name="connsiteY5" fmla="*/ 297997 h 584775"/>
              <a:gd name="connsiteX6" fmla="*/ 4199340 w 4200058"/>
              <a:gd name="connsiteY6" fmla="*/ 504474 h 584775"/>
              <a:gd name="connsiteX7" fmla="*/ 3756609 w 4200058"/>
              <a:gd name="connsiteY7" fmla="*/ 533971 h 584775"/>
              <a:gd name="connsiteX8" fmla="*/ 3327149 w 4200058"/>
              <a:gd name="connsiteY8" fmla="*/ 584775 h 584775"/>
              <a:gd name="connsiteX9" fmla="*/ 0 w 4200058"/>
              <a:gd name="connsiteY9" fmla="*/ 584775 h 584775"/>
              <a:gd name="connsiteX10" fmla="*/ 0 w 4200058"/>
              <a:gd name="connsiteY10" fmla="*/ 0 h 584775"/>
              <a:gd name="connsiteX0" fmla="*/ 0 w 4238813"/>
              <a:gd name="connsiteY0" fmla="*/ 0 h 584775"/>
              <a:gd name="connsiteX1" fmla="*/ 3407348 w 4238813"/>
              <a:gd name="connsiteY1" fmla="*/ 0 h 584775"/>
              <a:gd name="connsiteX2" fmla="*/ 2841033 w 4238813"/>
              <a:gd name="connsiteY2" fmla="*/ 121017 h 584775"/>
              <a:gd name="connsiteX3" fmla="*/ 3336580 w 4238813"/>
              <a:gd name="connsiteY3" fmla="*/ 224255 h 584775"/>
              <a:gd name="connsiteX4" fmla="*/ 3419283 w 4238813"/>
              <a:gd name="connsiteY4" fmla="*/ 312746 h 584775"/>
              <a:gd name="connsiteX5" fmla="*/ 2882462 w 4238813"/>
              <a:gd name="connsiteY5" fmla="*/ 297997 h 584775"/>
              <a:gd name="connsiteX6" fmla="*/ 4238116 w 4238813"/>
              <a:gd name="connsiteY6" fmla="*/ 430732 h 584775"/>
              <a:gd name="connsiteX7" fmla="*/ 3756609 w 4238813"/>
              <a:gd name="connsiteY7" fmla="*/ 533971 h 584775"/>
              <a:gd name="connsiteX8" fmla="*/ 3327149 w 4238813"/>
              <a:gd name="connsiteY8" fmla="*/ 584775 h 584775"/>
              <a:gd name="connsiteX9" fmla="*/ 0 w 4238813"/>
              <a:gd name="connsiteY9" fmla="*/ 584775 h 584775"/>
              <a:gd name="connsiteX10" fmla="*/ 0 w 4238813"/>
              <a:gd name="connsiteY10" fmla="*/ 0 h 584775"/>
              <a:gd name="connsiteX0" fmla="*/ 0 w 4238813"/>
              <a:gd name="connsiteY0" fmla="*/ 0 h 584775"/>
              <a:gd name="connsiteX1" fmla="*/ 3407348 w 4238813"/>
              <a:gd name="connsiteY1" fmla="*/ 0 h 584775"/>
              <a:gd name="connsiteX2" fmla="*/ 2841033 w 4238813"/>
              <a:gd name="connsiteY2" fmla="*/ 121017 h 584775"/>
              <a:gd name="connsiteX3" fmla="*/ 3336580 w 4238813"/>
              <a:gd name="connsiteY3" fmla="*/ 224255 h 584775"/>
              <a:gd name="connsiteX4" fmla="*/ 3962123 w 4238813"/>
              <a:gd name="connsiteY4" fmla="*/ 239004 h 584775"/>
              <a:gd name="connsiteX5" fmla="*/ 2882462 w 4238813"/>
              <a:gd name="connsiteY5" fmla="*/ 297997 h 584775"/>
              <a:gd name="connsiteX6" fmla="*/ 4238116 w 4238813"/>
              <a:gd name="connsiteY6" fmla="*/ 430732 h 584775"/>
              <a:gd name="connsiteX7" fmla="*/ 3756609 w 4238813"/>
              <a:gd name="connsiteY7" fmla="*/ 533971 h 584775"/>
              <a:gd name="connsiteX8" fmla="*/ 3327149 w 4238813"/>
              <a:gd name="connsiteY8" fmla="*/ 584775 h 584775"/>
              <a:gd name="connsiteX9" fmla="*/ 0 w 4238813"/>
              <a:gd name="connsiteY9" fmla="*/ 584775 h 584775"/>
              <a:gd name="connsiteX10" fmla="*/ 0 w 4238813"/>
              <a:gd name="connsiteY10" fmla="*/ 0 h 584775"/>
              <a:gd name="connsiteX0" fmla="*/ 0 w 4277568"/>
              <a:gd name="connsiteY0" fmla="*/ 0 h 584775"/>
              <a:gd name="connsiteX1" fmla="*/ 3407348 w 4277568"/>
              <a:gd name="connsiteY1" fmla="*/ 0 h 584775"/>
              <a:gd name="connsiteX2" fmla="*/ 2841033 w 4277568"/>
              <a:gd name="connsiteY2" fmla="*/ 121017 h 584775"/>
              <a:gd name="connsiteX3" fmla="*/ 3336580 w 4277568"/>
              <a:gd name="connsiteY3" fmla="*/ 224255 h 584775"/>
              <a:gd name="connsiteX4" fmla="*/ 3962123 w 4277568"/>
              <a:gd name="connsiteY4" fmla="*/ 239004 h 584775"/>
              <a:gd name="connsiteX5" fmla="*/ 2882462 w 4277568"/>
              <a:gd name="connsiteY5" fmla="*/ 297997 h 584775"/>
              <a:gd name="connsiteX6" fmla="*/ 4276890 w 4277568"/>
              <a:gd name="connsiteY6" fmla="*/ 430732 h 584775"/>
              <a:gd name="connsiteX7" fmla="*/ 3756609 w 4277568"/>
              <a:gd name="connsiteY7" fmla="*/ 533971 h 584775"/>
              <a:gd name="connsiteX8" fmla="*/ 3327149 w 4277568"/>
              <a:gd name="connsiteY8" fmla="*/ 584775 h 584775"/>
              <a:gd name="connsiteX9" fmla="*/ 0 w 4277568"/>
              <a:gd name="connsiteY9" fmla="*/ 584775 h 584775"/>
              <a:gd name="connsiteX10" fmla="*/ 0 w 4277568"/>
              <a:gd name="connsiteY10" fmla="*/ 0 h 584775"/>
              <a:gd name="connsiteX0" fmla="*/ 0 w 4277568"/>
              <a:gd name="connsiteY0" fmla="*/ 0 h 584775"/>
              <a:gd name="connsiteX1" fmla="*/ 3407348 w 4277568"/>
              <a:gd name="connsiteY1" fmla="*/ 0 h 584775"/>
              <a:gd name="connsiteX2" fmla="*/ 2841033 w 4277568"/>
              <a:gd name="connsiteY2" fmla="*/ 121017 h 584775"/>
              <a:gd name="connsiteX3" fmla="*/ 3336580 w 4277568"/>
              <a:gd name="connsiteY3" fmla="*/ 224255 h 584775"/>
              <a:gd name="connsiteX4" fmla="*/ 3962123 w 4277568"/>
              <a:gd name="connsiteY4" fmla="*/ 239004 h 584775"/>
              <a:gd name="connsiteX5" fmla="*/ 2882462 w 4277568"/>
              <a:gd name="connsiteY5" fmla="*/ 297997 h 584775"/>
              <a:gd name="connsiteX6" fmla="*/ 4276890 w 4277568"/>
              <a:gd name="connsiteY6" fmla="*/ 430732 h 584775"/>
              <a:gd name="connsiteX7" fmla="*/ 3213766 w 4277568"/>
              <a:gd name="connsiteY7" fmla="*/ 489725 h 584775"/>
              <a:gd name="connsiteX8" fmla="*/ 3327149 w 4277568"/>
              <a:gd name="connsiteY8" fmla="*/ 584775 h 584775"/>
              <a:gd name="connsiteX9" fmla="*/ 0 w 4277568"/>
              <a:gd name="connsiteY9" fmla="*/ 584775 h 584775"/>
              <a:gd name="connsiteX10" fmla="*/ 0 w 4277568"/>
              <a:gd name="connsiteY10" fmla="*/ 0 h 584775"/>
              <a:gd name="connsiteX0" fmla="*/ 0 w 4277568"/>
              <a:gd name="connsiteY0" fmla="*/ 0 h 584775"/>
              <a:gd name="connsiteX1" fmla="*/ 2515540 w 4277568"/>
              <a:gd name="connsiteY1" fmla="*/ 0 h 584775"/>
              <a:gd name="connsiteX2" fmla="*/ 2841033 w 4277568"/>
              <a:gd name="connsiteY2" fmla="*/ 121017 h 584775"/>
              <a:gd name="connsiteX3" fmla="*/ 3336580 w 4277568"/>
              <a:gd name="connsiteY3" fmla="*/ 224255 h 584775"/>
              <a:gd name="connsiteX4" fmla="*/ 3962123 w 4277568"/>
              <a:gd name="connsiteY4" fmla="*/ 239004 h 584775"/>
              <a:gd name="connsiteX5" fmla="*/ 2882462 w 4277568"/>
              <a:gd name="connsiteY5" fmla="*/ 297997 h 584775"/>
              <a:gd name="connsiteX6" fmla="*/ 4276890 w 4277568"/>
              <a:gd name="connsiteY6" fmla="*/ 430732 h 584775"/>
              <a:gd name="connsiteX7" fmla="*/ 3213766 w 4277568"/>
              <a:gd name="connsiteY7" fmla="*/ 489725 h 584775"/>
              <a:gd name="connsiteX8" fmla="*/ 3327149 w 4277568"/>
              <a:gd name="connsiteY8" fmla="*/ 584775 h 584775"/>
              <a:gd name="connsiteX9" fmla="*/ 0 w 4277568"/>
              <a:gd name="connsiteY9" fmla="*/ 584775 h 584775"/>
              <a:gd name="connsiteX10" fmla="*/ 0 w 4277568"/>
              <a:gd name="connsiteY10" fmla="*/ 0 h 584775"/>
              <a:gd name="connsiteX0" fmla="*/ 0 w 4277568"/>
              <a:gd name="connsiteY0" fmla="*/ 0 h 584775"/>
              <a:gd name="connsiteX1" fmla="*/ 2515540 w 4277568"/>
              <a:gd name="connsiteY1" fmla="*/ 0 h 584775"/>
              <a:gd name="connsiteX2" fmla="*/ 2841033 w 4277568"/>
              <a:gd name="connsiteY2" fmla="*/ 121017 h 584775"/>
              <a:gd name="connsiteX3" fmla="*/ 3336580 w 4277568"/>
              <a:gd name="connsiteY3" fmla="*/ 224255 h 584775"/>
              <a:gd name="connsiteX4" fmla="*/ 3599593 w 4277568"/>
              <a:gd name="connsiteY4" fmla="*/ 239004 h 584775"/>
              <a:gd name="connsiteX5" fmla="*/ 2882462 w 4277568"/>
              <a:gd name="connsiteY5" fmla="*/ 297997 h 584775"/>
              <a:gd name="connsiteX6" fmla="*/ 4276890 w 4277568"/>
              <a:gd name="connsiteY6" fmla="*/ 430732 h 584775"/>
              <a:gd name="connsiteX7" fmla="*/ 3213766 w 4277568"/>
              <a:gd name="connsiteY7" fmla="*/ 489725 h 584775"/>
              <a:gd name="connsiteX8" fmla="*/ 3327149 w 4277568"/>
              <a:gd name="connsiteY8" fmla="*/ 584775 h 584775"/>
              <a:gd name="connsiteX9" fmla="*/ 0 w 4277568"/>
              <a:gd name="connsiteY9" fmla="*/ 584775 h 584775"/>
              <a:gd name="connsiteX10" fmla="*/ 0 w 4277568"/>
              <a:gd name="connsiteY10" fmla="*/ 0 h 584775"/>
              <a:gd name="connsiteX0" fmla="*/ 0 w 3824753"/>
              <a:gd name="connsiteY0" fmla="*/ 0 h 584775"/>
              <a:gd name="connsiteX1" fmla="*/ 2515540 w 3824753"/>
              <a:gd name="connsiteY1" fmla="*/ 0 h 584775"/>
              <a:gd name="connsiteX2" fmla="*/ 2841033 w 3824753"/>
              <a:gd name="connsiteY2" fmla="*/ 121017 h 584775"/>
              <a:gd name="connsiteX3" fmla="*/ 3336580 w 3824753"/>
              <a:gd name="connsiteY3" fmla="*/ 224255 h 584775"/>
              <a:gd name="connsiteX4" fmla="*/ 3599593 w 3824753"/>
              <a:gd name="connsiteY4" fmla="*/ 239004 h 584775"/>
              <a:gd name="connsiteX5" fmla="*/ 2882462 w 3824753"/>
              <a:gd name="connsiteY5" fmla="*/ 297997 h 584775"/>
              <a:gd name="connsiteX6" fmla="*/ 3823727 w 3824753"/>
              <a:gd name="connsiteY6" fmla="*/ 430732 h 584775"/>
              <a:gd name="connsiteX7" fmla="*/ 3213766 w 3824753"/>
              <a:gd name="connsiteY7" fmla="*/ 489725 h 584775"/>
              <a:gd name="connsiteX8" fmla="*/ 3327149 w 3824753"/>
              <a:gd name="connsiteY8" fmla="*/ 584775 h 584775"/>
              <a:gd name="connsiteX9" fmla="*/ 0 w 3824753"/>
              <a:gd name="connsiteY9" fmla="*/ 584775 h 584775"/>
              <a:gd name="connsiteX10" fmla="*/ 0 w 3824753"/>
              <a:gd name="connsiteY10" fmla="*/ 0 h 584775"/>
              <a:gd name="connsiteX0" fmla="*/ 0 w 3824755"/>
              <a:gd name="connsiteY0" fmla="*/ 0 h 584775"/>
              <a:gd name="connsiteX1" fmla="*/ 2515540 w 3824755"/>
              <a:gd name="connsiteY1" fmla="*/ 0 h 584775"/>
              <a:gd name="connsiteX2" fmla="*/ 2841033 w 3824755"/>
              <a:gd name="connsiteY2" fmla="*/ 121017 h 584775"/>
              <a:gd name="connsiteX3" fmla="*/ 3336580 w 3824755"/>
              <a:gd name="connsiteY3" fmla="*/ 224255 h 584775"/>
              <a:gd name="connsiteX4" fmla="*/ 3290339 w 3824755"/>
              <a:gd name="connsiteY4" fmla="*/ 239004 h 584775"/>
              <a:gd name="connsiteX5" fmla="*/ 2882462 w 3824755"/>
              <a:gd name="connsiteY5" fmla="*/ 297997 h 584775"/>
              <a:gd name="connsiteX6" fmla="*/ 3823727 w 3824755"/>
              <a:gd name="connsiteY6" fmla="*/ 430732 h 584775"/>
              <a:gd name="connsiteX7" fmla="*/ 3213766 w 3824755"/>
              <a:gd name="connsiteY7" fmla="*/ 489725 h 584775"/>
              <a:gd name="connsiteX8" fmla="*/ 3327149 w 3824755"/>
              <a:gd name="connsiteY8" fmla="*/ 584775 h 584775"/>
              <a:gd name="connsiteX9" fmla="*/ 0 w 3824755"/>
              <a:gd name="connsiteY9" fmla="*/ 584775 h 584775"/>
              <a:gd name="connsiteX10" fmla="*/ 0 w 3824755"/>
              <a:gd name="connsiteY10" fmla="*/ 0 h 584775"/>
              <a:gd name="connsiteX0" fmla="*/ 0 w 3564573"/>
              <a:gd name="connsiteY0" fmla="*/ 0 h 584775"/>
              <a:gd name="connsiteX1" fmla="*/ 2515540 w 3564573"/>
              <a:gd name="connsiteY1" fmla="*/ 0 h 584775"/>
              <a:gd name="connsiteX2" fmla="*/ 2841033 w 3564573"/>
              <a:gd name="connsiteY2" fmla="*/ 121017 h 584775"/>
              <a:gd name="connsiteX3" fmla="*/ 3336580 w 3564573"/>
              <a:gd name="connsiteY3" fmla="*/ 224255 h 584775"/>
              <a:gd name="connsiteX4" fmla="*/ 3290339 w 3564573"/>
              <a:gd name="connsiteY4" fmla="*/ 239004 h 584775"/>
              <a:gd name="connsiteX5" fmla="*/ 2882462 w 3564573"/>
              <a:gd name="connsiteY5" fmla="*/ 297997 h 584775"/>
              <a:gd name="connsiteX6" fmla="*/ 3419316 w 3564573"/>
              <a:gd name="connsiteY6" fmla="*/ 430732 h 584775"/>
              <a:gd name="connsiteX7" fmla="*/ 3213766 w 3564573"/>
              <a:gd name="connsiteY7" fmla="*/ 489725 h 584775"/>
              <a:gd name="connsiteX8" fmla="*/ 3327149 w 3564573"/>
              <a:gd name="connsiteY8" fmla="*/ 584775 h 584775"/>
              <a:gd name="connsiteX9" fmla="*/ 0 w 3564573"/>
              <a:gd name="connsiteY9" fmla="*/ 584775 h 584775"/>
              <a:gd name="connsiteX10" fmla="*/ 0 w 3564573"/>
              <a:gd name="connsiteY10" fmla="*/ 0 h 584775"/>
              <a:gd name="connsiteX0" fmla="*/ 0 w 3421219"/>
              <a:gd name="connsiteY0" fmla="*/ 0 h 584775"/>
              <a:gd name="connsiteX1" fmla="*/ 2515540 w 3421219"/>
              <a:gd name="connsiteY1" fmla="*/ 0 h 584775"/>
              <a:gd name="connsiteX2" fmla="*/ 2841033 w 3421219"/>
              <a:gd name="connsiteY2" fmla="*/ 121017 h 584775"/>
              <a:gd name="connsiteX3" fmla="*/ 3336580 w 3421219"/>
              <a:gd name="connsiteY3" fmla="*/ 224255 h 584775"/>
              <a:gd name="connsiteX4" fmla="*/ 3290339 w 3421219"/>
              <a:gd name="connsiteY4" fmla="*/ 239004 h 584775"/>
              <a:gd name="connsiteX5" fmla="*/ 2882462 w 3421219"/>
              <a:gd name="connsiteY5" fmla="*/ 297997 h 584775"/>
              <a:gd name="connsiteX6" fmla="*/ 3419316 w 3421219"/>
              <a:gd name="connsiteY6" fmla="*/ 430732 h 584775"/>
              <a:gd name="connsiteX7" fmla="*/ 3213766 w 3421219"/>
              <a:gd name="connsiteY7" fmla="*/ 489725 h 584775"/>
              <a:gd name="connsiteX8" fmla="*/ 3113050 w 3421219"/>
              <a:gd name="connsiteY8" fmla="*/ 570027 h 584775"/>
              <a:gd name="connsiteX9" fmla="*/ 0 w 3421219"/>
              <a:gd name="connsiteY9" fmla="*/ 584775 h 584775"/>
              <a:gd name="connsiteX10" fmla="*/ 0 w 3421219"/>
              <a:gd name="connsiteY10" fmla="*/ 0 h 584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421219" h="584775">
                <a:moveTo>
                  <a:pt x="0" y="0"/>
                </a:moveTo>
                <a:lnTo>
                  <a:pt x="2515540" y="0"/>
                </a:lnTo>
                <a:cubicBezTo>
                  <a:pt x="3067329" y="15253"/>
                  <a:pt x="2878465" y="86099"/>
                  <a:pt x="2841033" y="121017"/>
                </a:cubicBezTo>
                <a:cubicBezTo>
                  <a:pt x="2803601" y="155935"/>
                  <a:pt x="3354672" y="199674"/>
                  <a:pt x="3336580" y="224255"/>
                </a:cubicBezTo>
                <a:cubicBezTo>
                  <a:pt x="3318489" y="248836"/>
                  <a:pt x="3374382" y="229172"/>
                  <a:pt x="3290339" y="239004"/>
                </a:cubicBezTo>
                <a:cubicBezTo>
                  <a:pt x="3206296" y="248836"/>
                  <a:pt x="2758915" y="278333"/>
                  <a:pt x="2882462" y="297997"/>
                </a:cubicBezTo>
                <a:cubicBezTo>
                  <a:pt x="3006009" y="317661"/>
                  <a:pt x="3453965" y="403693"/>
                  <a:pt x="3419316" y="430732"/>
                </a:cubicBezTo>
                <a:cubicBezTo>
                  <a:pt x="3384667" y="457771"/>
                  <a:pt x="3199926" y="459135"/>
                  <a:pt x="3213766" y="489725"/>
                </a:cubicBezTo>
                <a:cubicBezTo>
                  <a:pt x="3227607" y="520315"/>
                  <a:pt x="3701022" y="564018"/>
                  <a:pt x="3113050" y="570027"/>
                </a:cubicBezTo>
                <a:lnTo>
                  <a:pt x="0" y="58477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 w="635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      </a:t>
            </a:r>
            <a:r>
              <a:rPr lang="cs-CZ" sz="3200" dirty="0" err="1" smtClean="0"/>
              <a:t>ičitý</a:t>
            </a:r>
            <a:endParaRPr lang="cs-CZ" sz="3200" dirty="0" smtClean="0"/>
          </a:p>
        </p:txBody>
      </p:sp>
      <p:sp>
        <p:nvSpPr>
          <p:cNvPr id="19" name="TextovéPole 18"/>
          <p:cNvSpPr txBox="1"/>
          <p:nvPr/>
        </p:nvSpPr>
        <p:spPr>
          <a:xfrm>
            <a:off x="2915816" y="4509120"/>
            <a:ext cx="3744416" cy="5847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635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            uhličitý</a:t>
            </a:r>
            <a:endParaRPr lang="cs-CZ" sz="32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4139952" y="1196752"/>
            <a:ext cx="1440160" cy="58477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635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>
            <a:defPPr>
              <a:defRPr lang="cs-CZ"/>
            </a:defPPr>
            <a:lvl1pPr>
              <a:defRPr sz="3200"/>
            </a:lvl1pPr>
          </a:lstStyle>
          <a:p>
            <a:r>
              <a:rPr lang="cs-CZ" dirty="0"/>
              <a:t>kyslíku</a:t>
            </a:r>
          </a:p>
        </p:txBody>
      </p:sp>
      <p:sp>
        <p:nvSpPr>
          <p:cNvPr id="20" name="TextovéPole 19"/>
          <p:cNvSpPr txBox="1"/>
          <p:nvPr/>
        </p:nvSpPr>
        <p:spPr>
          <a:xfrm>
            <a:off x="6300192" y="1196752"/>
            <a:ext cx="2448272" cy="5847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635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cs-CZ" sz="3200" dirty="0"/>
              <a:t>dalšího prvku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5796136" y="1340768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437682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9" presetClass="emph" presetSubtype="0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4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65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9" presetClass="emph" presetSubtype="0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7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68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/>
      <p:bldP spid="9" grpId="0" animBg="1"/>
      <p:bldP spid="10" grpId="0" animBg="1"/>
      <p:bldP spid="11" grpId="0" animBg="1"/>
      <p:bldP spid="14" grpId="0" animBg="1"/>
      <p:bldP spid="14" grpId="1" animBg="1"/>
      <p:bldP spid="15" grpId="0" animBg="1"/>
      <p:bldP spid="17" grpId="0" animBg="1"/>
      <p:bldP spid="17" grpId="1" animBg="1"/>
      <p:bldP spid="19" grpId="0" animBg="1"/>
      <p:bldP spid="18" grpId="0" animBg="1"/>
      <p:bldP spid="20" grpId="0" animBg="1"/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779912" y="260648"/>
            <a:ext cx="165618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Oxidy</a:t>
            </a:r>
            <a:endParaRPr lang="cs-CZ" sz="4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475656" y="1124744"/>
            <a:ext cx="53285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Při tvoření </a:t>
            </a:r>
            <a:r>
              <a:rPr lang="cs-CZ" dirty="0" smtClean="0">
                <a:solidFill>
                  <a:srgbClr val="C00000"/>
                </a:solidFill>
              </a:rPr>
              <a:t>chemického vzorce  </a:t>
            </a:r>
            <a:r>
              <a:rPr lang="cs-CZ" dirty="0" smtClean="0"/>
              <a:t>potřebujeme znát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547664" y="1484784"/>
            <a:ext cx="2664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c</a:t>
            </a:r>
            <a:r>
              <a:rPr lang="cs-CZ" dirty="0" smtClean="0"/>
              <a:t>hemické značky prvků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619672" y="1772816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oxidační číslo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059832" y="1772816"/>
            <a:ext cx="4608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- kyslík v oxidech  má oxidační číslo </a:t>
            </a:r>
            <a:r>
              <a:rPr lang="cs-CZ" dirty="0" smtClean="0">
                <a:solidFill>
                  <a:srgbClr val="C00000"/>
                </a:solidFill>
              </a:rPr>
              <a:t>-II 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059832" y="2060848"/>
            <a:ext cx="5400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- dalšího prvku  je určeno koncovkou  přídavného jména</a:t>
            </a:r>
            <a:r>
              <a:rPr lang="cs-CZ" dirty="0" smtClean="0">
                <a:solidFill>
                  <a:srgbClr val="C00000"/>
                </a:solidFill>
              </a:rPr>
              <a:t> </a:t>
            </a:r>
            <a:endParaRPr lang="cs-CZ" dirty="0">
              <a:solidFill>
                <a:srgbClr val="C00000"/>
              </a:solidFill>
            </a:endParaRPr>
          </a:p>
        </p:txBody>
      </p:sp>
      <p:graphicFrame>
        <p:nvGraphicFramePr>
          <p:cNvPr id="12" name="Tabulka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9028323"/>
              </p:ext>
            </p:extLst>
          </p:nvPr>
        </p:nvGraphicFramePr>
        <p:xfrm>
          <a:off x="2411760" y="2780928"/>
          <a:ext cx="4608512" cy="3672406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2304256"/>
                <a:gridCol w="2304256"/>
              </a:tblGrid>
              <a:tr h="734217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>
                          <a:effectLst/>
                        </a:rPr>
                        <a:t>Oxidační číslo atomu </a:t>
                      </a:r>
                      <a:r>
                        <a:rPr lang="cs-CZ" sz="1400" b="1" dirty="0" smtClean="0">
                          <a:effectLst/>
                        </a:rPr>
                        <a:t>prvku</a:t>
                      </a:r>
                      <a:r>
                        <a:rPr lang="cs-CZ" sz="1400" b="1" baseline="0" dirty="0" smtClean="0">
                          <a:effectLst/>
                        </a:rPr>
                        <a:t> </a:t>
                      </a:r>
                      <a:r>
                        <a:rPr lang="cs-CZ" sz="1400" b="1" dirty="0" smtClean="0">
                          <a:effectLst/>
                        </a:rPr>
                        <a:t>sloučeného </a:t>
                      </a:r>
                      <a:r>
                        <a:rPr lang="cs-CZ" sz="1400" b="1" dirty="0">
                          <a:effectLst/>
                        </a:rPr>
                        <a:t>s kyslíkem</a:t>
                      </a: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/>
                        <a:t>Zakončení </a:t>
                      </a:r>
                      <a:r>
                        <a:rPr lang="cs-CZ" sz="1400" b="1" dirty="0" smtClean="0"/>
                        <a:t>přídavného</a:t>
                      </a:r>
                      <a:r>
                        <a:rPr lang="cs-CZ" sz="1400" b="1" baseline="0" dirty="0" smtClean="0"/>
                        <a:t> </a:t>
                      </a:r>
                      <a:r>
                        <a:rPr lang="cs-CZ" sz="1400" b="1" dirty="0" smtClean="0"/>
                        <a:t>jména </a:t>
                      </a:r>
                      <a:r>
                        <a:rPr lang="cs-CZ" sz="1400" b="1" dirty="0"/>
                        <a:t>názvu oxidu</a:t>
                      </a: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367108">
                <a:tc>
                  <a:txBody>
                    <a:bodyPr/>
                    <a:lstStyle/>
                    <a:p>
                      <a:pPr algn="ctr"/>
                      <a:r>
                        <a:rPr lang="cs-CZ" dirty="0">
                          <a:solidFill>
                            <a:srgbClr val="C00000"/>
                          </a:solidFill>
                        </a:rPr>
                        <a:t>I</a:t>
                      </a: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-ný</a:t>
                      </a: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67108">
                <a:tc>
                  <a:txBody>
                    <a:bodyPr/>
                    <a:lstStyle/>
                    <a:p>
                      <a:pPr algn="ctr"/>
                      <a:r>
                        <a:rPr lang="cs-CZ" dirty="0">
                          <a:solidFill>
                            <a:srgbClr val="C00000"/>
                          </a:solidFill>
                        </a:rPr>
                        <a:t>II</a:t>
                      </a: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-</a:t>
                      </a:r>
                      <a:r>
                        <a:rPr lang="cs-CZ" dirty="0" err="1"/>
                        <a:t>natý</a:t>
                      </a:r>
                      <a:endParaRPr lang="cs-CZ" dirty="0"/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67108">
                <a:tc>
                  <a:txBody>
                    <a:bodyPr/>
                    <a:lstStyle/>
                    <a:p>
                      <a:pPr algn="ctr"/>
                      <a:r>
                        <a:rPr lang="cs-CZ" dirty="0">
                          <a:solidFill>
                            <a:srgbClr val="C00000"/>
                          </a:solidFill>
                        </a:rPr>
                        <a:t>III</a:t>
                      </a: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-</a:t>
                      </a:r>
                      <a:r>
                        <a:rPr lang="cs-CZ" dirty="0" err="1"/>
                        <a:t>itý</a:t>
                      </a:r>
                      <a:endParaRPr lang="cs-CZ" dirty="0"/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67108">
                <a:tc>
                  <a:txBody>
                    <a:bodyPr/>
                    <a:lstStyle/>
                    <a:p>
                      <a:pPr algn="ctr"/>
                      <a:r>
                        <a:rPr lang="cs-CZ" dirty="0">
                          <a:solidFill>
                            <a:srgbClr val="C00000"/>
                          </a:solidFill>
                        </a:rPr>
                        <a:t>IV</a:t>
                      </a: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-</a:t>
                      </a:r>
                      <a:r>
                        <a:rPr lang="cs-CZ" dirty="0" err="1"/>
                        <a:t>ičitý</a:t>
                      </a:r>
                      <a:endParaRPr lang="cs-CZ" dirty="0"/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68433">
                <a:tc>
                  <a:txBody>
                    <a:bodyPr/>
                    <a:lstStyle/>
                    <a:p>
                      <a:pPr algn="ctr"/>
                      <a:r>
                        <a:rPr lang="cs-CZ" dirty="0">
                          <a:solidFill>
                            <a:srgbClr val="C00000"/>
                          </a:solidFill>
                        </a:rPr>
                        <a:t>V</a:t>
                      </a: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/>
                        <a:t>-</a:t>
                      </a:r>
                      <a:r>
                        <a:rPr lang="cs-CZ" dirty="0" err="1" smtClean="0"/>
                        <a:t>ičný</a:t>
                      </a:r>
                      <a:r>
                        <a:rPr lang="cs-CZ" dirty="0" smtClean="0"/>
                        <a:t> -</a:t>
                      </a:r>
                      <a:r>
                        <a:rPr lang="cs-CZ" dirty="0" err="1" smtClean="0"/>
                        <a:t>ečný</a:t>
                      </a:r>
                      <a:endParaRPr lang="cs-CZ" dirty="0" smtClean="0"/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67108">
                <a:tc>
                  <a:txBody>
                    <a:bodyPr/>
                    <a:lstStyle/>
                    <a:p>
                      <a:pPr algn="ctr"/>
                      <a:r>
                        <a:rPr lang="cs-CZ" dirty="0">
                          <a:solidFill>
                            <a:srgbClr val="C00000"/>
                          </a:solidFill>
                        </a:rPr>
                        <a:t>VI</a:t>
                      </a: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-</a:t>
                      </a:r>
                      <a:r>
                        <a:rPr lang="cs-CZ" dirty="0" err="1"/>
                        <a:t>ový</a:t>
                      </a:r>
                      <a:endParaRPr lang="cs-CZ" dirty="0"/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67108">
                <a:tc>
                  <a:txBody>
                    <a:bodyPr/>
                    <a:lstStyle/>
                    <a:p>
                      <a:pPr algn="ctr"/>
                      <a:r>
                        <a:rPr lang="cs-CZ" dirty="0">
                          <a:solidFill>
                            <a:srgbClr val="C00000"/>
                          </a:solidFill>
                        </a:rPr>
                        <a:t>VII</a:t>
                      </a: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-</a:t>
                      </a:r>
                      <a:r>
                        <a:rPr lang="cs-CZ" dirty="0" err="1"/>
                        <a:t>istý</a:t>
                      </a:r>
                      <a:endParaRPr lang="cs-CZ" dirty="0"/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67108">
                <a:tc>
                  <a:txBody>
                    <a:bodyPr/>
                    <a:lstStyle/>
                    <a:p>
                      <a:pPr algn="ctr"/>
                      <a:r>
                        <a:rPr lang="cs-CZ" dirty="0">
                          <a:solidFill>
                            <a:srgbClr val="C00000"/>
                          </a:solidFill>
                        </a:rPr>
                        <a:t>VIII</a:t>
                      </a: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-</a:t>
                      </a:r>
                      <a:r>
                        <a:rPr lang="cs-CZ" dirty="0" err="1"/>
                        <a:t>ičelý</a:t>
                      </a:r>
                      <a:endParaRPr lang="cs-CZ" dirty="0"/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120081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4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419872" y="692696"/>
            <a:ext cx="165618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Oxidy</a:t>
            </a:r>
            <a:endParaRPr lang="cs-CZ" sz="4400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2411760" y="1700808"/>
            <a:ext cx="936104" cy="58477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635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>
            <a:defPPr>
              <a:defRPr lang="cs-CZ"/>
            </a:defPPr>
            <a:lvl1pPr>
              <a:defRPr sz="3200"/>
            </a:lvl1pPr>
          </a:lstStyle>
          <a:p>
            <a:r>
              <a:rPr lang="cs-CZ" dirty="0"/>
              <a:t>oxid</a:t>
            </a:r>
          </a:p>
        </p:txBody>
      </p:sp>
      <p:sp>
        <p:nvSpPr>
          <p:cNvPr id="31" name="TextovéPole 30"/>
          <p:cNvSpPr txBox="1"/>
          <p:nvPr/>
        </p:nvSpPr>
        <p:spPr>
          <a:xfrm>
            <a:off x="4716016" y="1700808"/>
            <a:ext cx="2160240" cy="5847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635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    uhličitý</a:t>
            </a:r>
            <a:endParaRPr lang="cs-CZ" sz="3200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827584" y="1484784"/>
            <a:ext cx="2808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- utvoř vzorec</a:t>
            </a:r>
            <a:endParaRPr lang="cs-CZ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4716016" y="3140968"/>
            <a:ext cx="864096" cy="58477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635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>
            <a:defPPr>
              <a:defRPr lang="cs-CZ"/>
            </a:defPPr>
            <a:lvl1pPr>
              <a:defRPr sz="3200"/>
            </a:lvl1pPr>
          </a:lstStyle>
          <a:p>
            <a:r>
              <a:rPr lang="cs-CZ" dirty="0" smtClean="0"/>
              <a:t>  O</a:t>
            </a:r>
            <a:endParaRPr lang="cs-CZ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2987824" y="3140968"/>
            <a:ext cx="936104" cy="5847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635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  C </a:t>
            </a:r>
            <a:endParaRPr lang="cs-CZ" sz="3200" baseline="30000" dirty="0">
              <a:solidFill>
                <a:srgbClr val="C00000"/>
              </a:solidFill>
            </a:endParaRPr>
          </a:p>
        </p:txBody>
      </p:sp>
      <p:cxnSp>
        <p:nvCxnSpPr>
          <p:cNvPr id="36" name="Přímá spojnice se šipkou 35"/>
          <p:cNvCxnSpPr/>
          <p:nvPr/>
        </p:nvCxnSpPr>
        <p:spPr>
          <a:xfrm>
            <a:off x="3275856" y="2348880"/>
            <a:ext cx="1656184" cy="7200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7" name="Přímá spojnice se šipkou 36"/>
          <p:cNvCxnSpPr/>
          <p:nvPr/>
        </p:nvCxnSpPr>
        <p:spPr>
          <a:xfrm flipH="1">
            <a:off x="3779912" y="2348880"/>
            <a:ext cx="1584176" cy="7200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44" name="TextovéPole 43"/>
          <p:cNvSpPr txBox="1"/>
          <p:nvPr/>
        </p:nvSpPr>
        <p:spPr>
          <a:xfrm>
            <a:off x="2987824" y="3140968"/>
            <a:ext cx="936104" cy="5847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635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  C </a:t>
            </a:r>
            <a:r>
              <a:rPr lang="cs-CZ" sz="3200" baseline="30000" dirty="0" smtClean="0">
                <a:solidFill>
                  <a:srgbClr val="C00000"/>
                </a:solidFill>
              </a:rPr>
              <a:t>IV</a:t>
            </a:r>
            <a:endParaRPr lang="cs-CZ" sz="3200" baseline="30000" dirty="0">
              <a:solidFill>
                <a:srgbClr val="C00000"/>
              </a:solidFill>
            </a:endParaRPr>
          </a:p>
        </p:txBody>
      </p:sp>
      <p:sp>
        <p:nvSpPr>
          <p:cNvPr id="45" name="TextovéPole 44"/>
          <p:cNvSpPr txBox="1"/>
          <p:nvPr/>
        </p:nvSpPr>
        <p:spPr>
          <a:xfrm>
            <a:off x="4716016" y="3140968"/>
            <a:ext cx="936104" cy="58477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635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>
            <a:defPPr>
              <a:defRPr lang="cs-CZ"/>
            </a:defPPr>
            <a:lvl1pPr>
              <a:defRPr sz="3200"/>
            </a:lvl1pPr>
          </a:lstStyle>
          <a:p>
            <a:r>
              <a:rPr lang="cs-CZ" dirty="0" smtClean="0"/>
              <a:t>  O</a:t>
            </a:r>
            <a:r>
              <a:rPr lang="cs-CZ" baseline="30000" dirty="0" smtClean="0">
                <a:solidFill>
                  <a:srgbClr val="C00000"/>
                </a:solidFill>
              </a:rPr>
              <a:t>-II</a:t>
            </a:r>
            <a:endParaRPr lang="cs-CZ" dirty="0"/>
          </a:p>
        </p:txBody>
      </p:sp>
      <p:sp>
        <p:nvSpPr>
          <p:cNvPr id="46" name="TextovéPole 45"/>
          <p:cNvSpPr txBox="1"/>
          <p:nvPr/>
        </p:nvSpPr>
        <p:spPr>
          <a:xfrm>
            <a:off x="3347864" y="4077072"/>
            <a:ext cx="936104" cy="5847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635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  C</a:t>
            </a:r>
            <a:r>
              <a:rPr lang="cs-CZ" sz="3200" baseline="-25000" dirty="0" smtClean="0"/>
              <a:t>2</a:t>
            </a:r>
            <a:endParaRPr lang="cs-CZ" sz="3200" baseline="30000" dirty="0">
              <a:solidFill>
                <a:srgbClr val="C00000"/>
              </a:solidFill>
            </a:endParaRPr>
          </a:p>
        </p:txBody>
      </p:sp>
      <p:sp>
        <p:nvSpPr>
          <p:cNvPr id="47" name="TextovéPole 46"/>
          <p:cNvSpPr txBox="1"/>
          <p:nvPr/>
        </p:nvSpPr>
        <p:spPr>
          <a:xfrm>
            <a:off x="4283968" y="4077072"/>
            <a:ext cx="936104" cy="58477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635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>
            <a:defPPr>
              <a:defRPr lang="cs-CZ"/>
            </a:defPPr>
            <a:lvl1pPr>
              <a:defRPr sz="3200"/>
            </a:lvl1pPr>
          </a:lstStyle>
          <a:p>
            <a:r>
              <a:rPr lang="cs-CZ" dirty="0" smtClean="0"/>
              <a:t>  O</a:t>
            </a:r>
            <a:r>
              <a:rPr lang="cs-CZ" baseline="-25000" dirty="0" smtClean="0"/>
              <a:t>4</a:t>
            </a:r>
            <a:endParaRPr lang="cs-CZ" dirty="0"/>
          </a:p>
        </p:txBody>
      </p:sp>
      <p:sp>
        <p:nvSpPr>
          <p:cNvPr id="48" name="TextovéPole 47"/>
          <p:cNvSpPr txBox="1"/>
          <p:nvPr/>
        </p:nvSpPr>
        <p:spPr>
          <a:xfrm>
            <a:off x="3707904" y="5085184"/>
            <a:ext cx="1152128" cy="5847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635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 C</a:t>
            </a:r>
            <a:r>
              <a:rPr lang="cs-CZ" sz="3200" baseline="-25000" dirty="0" smtClean="0"/>
              <a:t>2</a:t>
            </a:r>
            <a:r>
              <a:rPr lang="cs-CZ" sz="3200" dirty="0" smtClean="0"/>
              <a:t>O</a:t>
            </a:r>
            <a:r>
              <a:rPr lang="cs-CZ" sz="3200" baseline="-25000" dirty="0" smtClean="0"/>
              <a:t>4</a:t>
            </a:r>
            <a:endParaRPr lang="cs-CZ" sz="3200" baseline="30000" dirty="0">
              <a:solidFill>
                <a:srgbClr val="C00000"/>
              </a:solidFill>
            </a:endParaRPr>
          </a:p>
        </p:txBody>
      </p:sp>
      <p:sp>
        <p:nvSpPr>
          <p:cNvPr id="49" name="TextovéPole 48"/>
          <p:cNvSpPr txBox="1"/>
          <p:nvPr/>
        </p:nvSpPr>
        <p:spPr>
          <a:xfrm>
            <a:off x="3707904" y="5085184"/>
            <a:ext cx="1152128" cy="58477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635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  CO</a:t>
            </a:r>
            <a:r>
              <a:rPr lang="cs-CZ" sz="3200" baseline="-25000" dirty="0" smtClean="0"/>
              <a:t>2</a:t>
            </a:r>
            <a:endParaRPr lang="cs-CZ" sz="3200" baseline="30000" dirty="0">
              <a:solidFill>
                <a:srgbClr val="C00000"/>
              </a:solidFill>
            </a:endParaRPr>
          </a:p>
        </p:txBody>
      </p:sp>
      <p:cxnSp>
        <p:nvCxnSpPr>
          <p:cNvPr id="50" name="Přímá spojnice se šipkou 49"/>
          <p:cNvCxnSpPr/>
          <p:nvPr/>
        </p:nvCxnSpPr>
        <p:spPr>
          <a:xfrm flipH="1">
            <a:off x="3995936" y="3501008"/>
            <a:ext cx="936104" cy="9361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53" name="Přímá spojnice se šipkou 52"/>
          <p:cNvCxnSpPr/>
          <p:nvPr/>
        </p:nvCxnSpPr>
        <p:spPr>
          <a:xfrm>
            <a:off x="3563888" y="3573016"/>
            <a:ext cx="1224136" cy="86409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190299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 override="childStyle">
                                        <p:cTn id="4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normal"/>
                                          </p:val>
                                        </p:tav>
                                        <p:tav tm="50000">
                                          <p:val>
                                            <p:strVal val="bold"/>
                                          </p:val>
                                        </p:tav>
                                        <p:tav tm="60000">
                                          <p:val>
                                            <p:strVal val="normal"/>
                                          </p:val>
                                        </p:tav>
                                        <p:tav tm="100000">
                                          <p:val>
                                            <p:strVal val="normal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1" grpId="0" animBg="1"/>
      <p:bldP spid="31" grpId="1" animBg="1"/>
      <p:bldP spid="33" grpId="0" animBg="1"/>
      <p:bldP spid="34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563888" y="692696"/>
            <a:ext cx="165618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Oxidy</a:t>
            </a:r>
            <a:endParaRPr lang="cs-CZ" sz="4400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2411760" y="1700808"/>
            <a:ext cx="936104" cy="58477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635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>
            <a:defPPr>
              <a:defRPr lang="cs-CZ"/>
            </a:defPPr>
            <a:lvl1pPr>
              <a:defRPr sz="3200"/>
            </a:lvl1pPr>
          </a:lstStyle>
          <a:p>
            <a:r>
              <a:rPr lang="cs-CZ" dirty="0"/>
              <a:t>oxid</a:t>
            </a:r>
          </a:p>
        </p:txBody>
      </p:sp>
      <p:sp>
        <p:nvSpPr>
          <p:cNvPr id="31" name="TextovéPole 30"/>
          <p:cNvSpPr txBox="1"/>
          <p:nvPr/>
        </p:nvSpPr>
        <p:spPr>
          <a:xfrm>
            <a:off x="4860032" y="1700808"/>
            <a:ext cx="2160240" cy="5847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635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   hlinitý</a:t>
            </a:r>
            <a:endParaRPr lang="cs-CZ" sz="3200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827584" y="1484784"/>
            <a:ext cx="2808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- utvoř vzorec</a:t>
            </a:r>
            <a:endParaRPr lang="cs-CZ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4716016" y="3140968"/>
            <a:ext cx="864096" cy="58477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635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>
            <a:defPPr>
              <a:defRPr lang="cs-CZ"/>
            </a:defPPr>
            <a:lvl1pPr>
              <a:defRPr sz="3200"/>
            </a:lvl1pPr>
          </a:lstStyle>
          <a:p>
            <a:r>
              <a:rPr lang="cs-CZ" dirty="0" smtClean="0"/>
              <a:t>  O</a:t>
            </a:r>
            <a:endParaRPr lang="cs-CZ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2987824" y="3140968"/>
            <a:ext cx="936104" cy="5847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635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  Al </a:t>
            </a:r>
            <a:endParaRPr lang="cs-CZ" sz="3200" baseline="30000" dirty="0">
              <a:solidFill>
                <a:srgbClr val="C00000"/>
              </a:solidFill>
            </a:endParaRPr>
          </a:p>
        </p:txBody>
      </p:sp>
      <p:cxnSp>
        <p:nvCxnSpPr>
          <p:cNvPr id="36" name="Přímá spojnice se šipkou 35"/>
          <p:cNvCxnSpPr/>
          <p:nvPr/>
        </p:nvCxnSpPr>
        <p:spPr>
          <a:xfrm>
            <a:off x="3275856" y="2348880"/>
            <a:ext cx="1656184" cy="7200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7" name="Přímá spojnice se šipkou 36"/>
          <p:cNvCxnSpPr/>
          <p:nvPr/>
        </p:nvCxnSpPr>
        <p:spPr>
          <a:xfrm flipH="1">
            <a:off x="3779912" y="2348880"/>
            <a:ext cx="1584176" cy="7200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44" name="TextovéPole 43"/>
          <p:cNvSpPr txBox="1"/>
          <p:nvPr/>
        </p:nvSpPr>
        <p:spPr>
          <a:xfrm>
            <a:off x="2915816" y="3140968"/>
            <a:ext cx="1008112" cy="5847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635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  Al </a:t>
            </a:r>
            <a:r>
              <a:rPr lang="cs-CZ" sz="3200" baseline="30000" dirty="0" smtClean="0">
                <a:solidFill>
                  <a:srgbClr val="C00000"/>
                </a:solidFill>
              </a:rPr>
              <a:t>III</a:t>
            </a:r>
            <a:endParaRPr lang="cs-CZ" sz="3200" baseline="30000" dirty="0">
              <a:solidFill>
                <a:srgbClr val="C00000"/>
              </a:solidFill>
            </a:endParaRPr>
          </a:p>
        </p:txBody>
      </p:sp>
      <p:sp>
        <p:nvSpPr>
          <p:cNvPr id="45" name="TextovéPole 44"/>
          <p:cNvSpPr txBox="1"/>
          <p:nvPr/>
        </p:nvSpPr>
        <p:spPr>
          <a:xfrm>
            <a:off x="4716016" y="3140968"/>
            <a:ext cx="936104" cy="58477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635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>
            <a:defPPr>
              <a:defRPr lang="cs-CZ"/>
            </a:defPPr>
            <a:lvl1pPr>
              <a:defRPr sz="3200"/>
            </a:lvl1pPr>
          </a:lstStyle>
          <a:p>
            <a:r>
              <a:rPr lang="cs-CZ" dirty="0" smtClean="0"/>
              <a:t>  O</a:t>
            </a:r>
            <a:r>
              <a:rPr lang="cs-CZ" baseline="30000" dirty="0" smtClean="0">
                <a:solidFill>
                  <a:srgbClr val="C00000"/>
                </a:solidFill>
              </a:rPr>
              <a:t>-II</a:t>
            </a:r>
            <a:endParaRPr lang="cs-CZ" dirty="0"/>
          </a:p>
        </p:txBody>
      </p:sp>
      <p:sp>
        <p:nvSpPr>
          <p:cNvPr id="46" name="TextovéPole 45"/>
          <p:cNvSpPr txBox="1"/>
          <p:nvPr/>
        </p:nvSpPr>
        <p:spPr>
          <a:xfrm>
            <a:off x="3347864" y="4077072"/>
            <a:ext cx="936104" cy="5847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635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  Al</a:t>
            </a:r>
            <a:r>
              <a:rPr lang="cs-CZ" sz="3200" baseline="-25000" dirty="0" smtClean="0"/>
              <a:t>2</a:t>
            </a:r>
            <a:endParaRPr lang="cs-CZ" sz="3200" baseline="30000" dirty="0">
              <a:solidFill>
                <a:srgbClr val="C00000"/>
              </a:solidFill>
            </a:endParaRPr>
          </a:p>
        </p:txBody>
      </p:sp>
      <p:sp>
        <p:nvSpPr>
          <p:cNvPr id="47" name="TextovéPole 46"/>
          <p:cNvSpPr txBox="1"/>
          <p:nvPr/>
        </p:nvSpPr>
        <p:spPr>
          <a:xfrm>
            <a:off x="4283968" y="4077072"/>
            <a:ext cx="936104" cy="58477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635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>
            <a:defPPr>
              <a:defRPr lang="cs-CZ"/>
            </a:defPPr>
            <a:lvl1pPr>
              <a:defRPr sz="3200"/>
            </a:lvl1pPr>
          </a:lstStyle>
          <a:p>
            <a:r>
              <a:rPr lang="cs-CZ" dirty="0" smtClean="0"/>
              <a:t>  O</a:t>
            </a:r>
            <a:r>
              <a:rPr lang="cs-CZ" baseline="-25000" dirty="0" smtClean="0"/>
              <a:t>3</a:t>
            </a:r>
            <a:endParaRPr lang="cs-CZ" dirty="0"/>
          </a:p>
        </p:txBody>
      </p:sp>
      <p:sp>
        <p:nvSpPr>
          <p:cNvPr id="48" name="TextovéPole 47"/>
          <p:cNvSpPr txBox="1"/>
          <p:nvPr/>
        </p:nvSpPr>
        <p:spPr>
          <a:xfrm>
            <a:off x="3707904" y="5085184"/>
            <a:ext cx="1152128" cy="5847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635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 Al</a:t>
            </a:r>
            <a:r>
              <a:rPr lang="cs-CZ" sz="3200" baseline="-25000" dirty="0" smtClean="0"/>
              <a:t>2</a:t>
            </a:r>
            <a:r>
              <a:rPr lang="cs-CZ" sz="3200" dirty="0" smtClean="0"/>
              <a:t>O</a:t>
            </a:r>
            <a:r>
              <a:rPr lang="cs-CZ" sz="3200" baseline="-25000" dirty="0" smtClean="0"/>
              <a:t>3</a:t>
            </a:r>
            <a:endParaRPr lang="cs-CZ" sz="3200" baseline="30000" dirty="0">
              <a:solidFill>
                <a:srgbClr val="C00000"/>
              </a:solidFill>
            </a:endParaRPr>
          </a:p>
        </p:txBody>
      </p:sp>
      <p:cxnSp>
        <p:nvCxnSpPr>
          <p:cNvPr id="50" name="Přímá spojnice se šipkou 49"/>
          <p:cNvCxnSpPr/>
          <p:nvPr/>
        </p:nvCxnSpPr>
        <p:spPr>
          <a:xfrm flipH="1">
            <a:off x="3995936" y="3501008"/>
            <a:ext cx="936104" cy="9361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53" name="Přímá spojnice se šipkou 52"/>
          <p:cNvCxnSpPr/>
          <p:nvPr/>
        </p:nvCxnSpPr>
        <p:spPr>
          <a:xfrm>
            <a:off x="3563888" y="3573016"/>
            <a:ext cx="1224136" cy="86409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74673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 override="childStyle">
                                        <p:cTn id="4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normal"/>
                                          </p:val>
                                        </p:tav>
                                        <p:tav tm="50000">
                                          <p:val>
                                            <p:strVal val="bold"/>
                                          </p:val>
                                        </p:tav>
                                        <p:tav tm="60000">
                                          <p:val>
                                            <p:strVal val="normal"/>
                                          </p:val>
                                        </p:tav>
                                        <p:tav tm="100000">
                                          <p:val>
                                            <p:strVal val="normal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1" grpId="0" animBg="1"/>
      <p:bldP spid="31" grpId="1" animBg="1"/>
      <p:bldP spid="33" grpId="0" animBg="1"/>
      <p:bldP spid="34" grpId="0" animBg="1"/>
      <p:bldP spid="44" grpId="0" animBg="1"/>
      <p:bldP spid="45" grpId="0" animBg="1"/>
      <p:bldP spid="46" grpId="0" animBg="1"/>
      <p:bldP spid="47" grpId="0" animBg="1"/>
      <p:bldP spid="4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851920" y="692696"/>
            <a:ext cx="165618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Oxidy</a:t>
            </a:r>
            <a:endParaRPr lang="cs-CZ" sz="4400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2627784" y="1700808"/>
            <a:ext cx="936104" cy="58477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635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>
            <a:defPPr>
              <a:defRPr lang="cs-CZ"/>
            </a:defPPr>
            <a:lvl1pPr>
              <a:defRPr sz="3200"/>
            </a:lvl1pPr>
          </a:lstStyle>
          <a:p>
            <a:r>
              <a:rPr lang="cs-CZ" dirty="0"/>
              <a:t>oxid</a:t>
            </a:r>
          </a:p>
        </p:txBody>
      </p:sp>
      <p:sp>
        <p:nvSpPr>
          <p:cNvPr id="31" name="TextovéPole 30"/>
          <p:cNvSpPr txBox="1"/>
          <p:nvPr/>
        </p:nvSpPr>
        <p:spPr>
          <a:xfrm>
            <a:off x="4716016" y="1700808"/>
            <a:ext cx="2160240" cy="5847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635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   draselný</a:t>
            </a:r>
            <a:endParaRPr lang="cs-CZ" sz="3200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827584" y="1484784"/>
            <a:ext cx="2808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- utvoř vzorec</a:t>
            </a:r>
            <a:endParaRPr lang="cs-CZ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4716016" y="3140968"/>
            <a:ext cx="864096" cy="58477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635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>
            <a:defPPr>
              <a:defRPr lang="cs-CZ"/>
            </a:defPPr>
            <a:lvl1pPr>
              <a:defRPr sz="3200"/>
            </a:lvl1pPr>
          </a:lstStyle>
          <a:p>
            <a:r>
              <a:rPr lang="cs-CZ" dirty="0" smtClean="0"/>
              <a:t>  O</a:t>
            </a:r>
            <a:endParaRPr lang="cs-CZ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2987824" y="3140968"/>
            <a:ext cx="936104" cy="5847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635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   K </a:t>
            </a:r>
            <a:endParaRPr lang="cs-CZ" sz="3200" baseline="30000" dirty="0">
              <a:solidFill>
                <a:srgbClr val="C00000"/>
              </a:solidFill>
            </a:endParaRPr>
          </a:p>
        </p:txBody>
      </p:sp>
      <p:cxnSp>
        <p:nvCxnSpPr>
          <p:cNvPr id="36" name="Přímá spojnice se šipkou 35"/>
          <p:cNvCxnSpPr/>
          <p:nvPr/>
        </p:nvCxnSpPr>
        <p:spPr>
          <a:xfrm>
            <a:off x="3275856" y="2348880"/>
            <a:ext cx="1656184" cy="7200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7" name="Přímá spojnice se šipkou 36"/>
          <p:cNvCxnSpPr/>
          <p:nvPr/>
        </p:nvCxnSpPr>
        <p:spPr>
          <a:xfrm flipH="1">
            <a:off x="3779912" y="2348880"/>
            <a:ext cx="1584176" cy="7200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44" name="TextovéPole 43"/>
          <p:cNvSpPr txBox="1"/>
          <p:nvPr/>
        </p:nvSpPr>
        <p:spPr>
          <a:xfrm>
            <a:off x="2987824" y="3140968"/>
            <a:ext cx="936104" cy="5847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635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  K</a:t>
            </a:r>
            <a:r>
              <a:rPr lang="cs-CZ" sz="3200" baseline="30000" dirty="0" smtClean="0">
                <a:solidFill>
                  <a:srgbClr val="C00000"/>
                </a:solidFill>
              </a:rPr>
              <a:t>I</a:t>
            </a:r>
            <a:endParaRPr lang="cs-CZ" sz="3200" baseline="30000" dirty="0">
              <a:solidFill>
                <a:srgbClr val="C00000"/>
              </a:solidFill>
            </a:endParaRPr>
          </a:p>
        </p:txBody>
      </p:sp>
      <p:sp>
        <p:nvSpPr>
          <p:cNvPr id="45" name="TextovéPole 44"/>
          <p:cNvSpPr txBox="1"/>
          <p:nvPr/>
        </p:nvSpPr>
        <p:spPr>
          <a:xfrm>
            <a:off x="4716016" y="3140968"/>
            <a:ext cx="936104" cy="58477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635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>
            <a:defPPr>
              <a:defRPr lang="cs-CZ"/>
            </a:defPPr>
            <a:lvl1pPr>
              <a:defRPr sz="3200"/>
            </a:lvl1pPr>
          </a:lstStyle>
          <a:p>
            <a:r>
              <a:rPr lang="cs-CZ" dirty="0" smtClean="0"/>
              <a:t>  O</a:t>
            </a:r>
            <a:r>
              <a:rPr lang="cs-CZ" baseline="30000" dirty="0" smtClean="0">
                <a:solidFill>
                  <a:srgbClr val="C00000"/>
                </a:solidFill>
              </a:rPr>
              <a:t>-II</a:t>
            </a:r>
            <a:endParaRPr lang="cs-CZ" dirty="0"/>
          </a:p>
        </p:txBody>
      </p:sp>
      <p:sp>
        <p:nvSpPr>
          <p:cNvPr id="46" name="TextovéPole 45"/>
          <p:cNvSpPr txBox="1"/>
          <p:nvPr/>
        </p:nvSpPr>
        <p:spPr>
          <a:xfrm>
            <a:off x="3347864" y="4077072"/>
            <a:ext cx="936104" cy="5847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635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  K</a:t>
            </a:r>
            <a:r>
              <a:rPr lang="cs-CZ" sz="3200" baseline="-25000" dirty="0" smtClean="0"/>
              <a:t>2</a:t>
            </a:r>
            <a:endParaRPr lang="cs-CZ" sz="3200" baseline="30000" dirty="0">
              <a:solidFill>
                <a:srgbClr val="C00000"/>
              </a:solidFill>
            </a:endParaRPr>
          </a:p>
        </p:txBody>
      </p:sp>
      <p:sp>
        <p:nvSpPr>
          <p:cNvPr id="47" name="TextovéPole 46"/>
          <p:cNvSpPr txBox="1"/>
          <p:nvPr/>
        </p:nvSpPr>
        <p:spPr>
          <a:xfrm>
            <a:off x="4283968" y="4077072"/>
            <a:ext cx="936104" cy="58477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635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>
            <a:defPPr>
              <a:defRPr lang="cs-CZ"/>
            </a:defPPr>
            <a:lvl1pPr>
              <a:defRPr sz="3200"/>
            </a:lvl1pPr>
          </a:lstStyle>
          <a:p>
            <a:r>
              <a:rPr lang="cs-CZ" dirty="0" smtClean="0"/>
              <a:t>  O</a:t>
            </a:r>
            <a:r>
              <a:rPr lang="cs-CZ" baseline="-25000" dirty="0" smtClean="0"/>
              <a:t>1</a:t>
            </a:r>
            <a:endParaRPr lang="cs-CZ" dirty="0"/>
          </a:p>
        </p:txBody>
      </p:sp>
      <p:sp>
        <p:nvSpPr>
          <p:cNvPr id="48" name="TextovéPole 47"/>
          <p:cNvSpPr txBox="1"/>
          <p:nvPr/>
        </p:nvSpPr>
        <p:spPr>
          <a:xfrm>
            <a:off x="3707904" y="5085184"/>
            <a:ext cx="1152128" cy="5847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635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  K</a:t>
            </a:r>
            <a:r>
              <a:rPr lang="cs-CZ" sz="3200" baseline="-25000" dirty="0" smtClean="0"/>
              <a:t>2</a:t>
            </a:r>
            <a:r>
              <a:rPr lang="cs-CZ" sz="3200" dirty="0" smtClean="0"/>
              <a:t>O</a:t>
            </a:r>
            <a:r>
              <a:rPr lang="cs-CZ" sz="3200" baseline="-25000" dirty="0" smtClean="0"/>
              <a:t>1</a:t>
            </a:r>
            <a:endParaRPr lang="cs-CZ" sz="3200" baseline="-25000" dirty="0">
              <a:solidFill>
                <a:srgbClr val="C00000"/>
              </a:solidFill>
            </a:endParaRPr>
          </a:p>
        </p:txBody>
      </p:sp>
      <p:cxnSp>
        <p:nvCxnSpPr>
          <p:cNvPr id="50" name="Přímá spojnice se šipkou 49"/>
          <p:cNvCxnSpPr/>
          <p:nvPr/>
        </p:nvCxnSpPr>
        <p:spPr>
          <a:xfrm flipH="1">
            <a:off x="3995936" y="3501008"/>
            <a:ext cx="936104" cy="9361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53" name="Přímá spojnice se šipkou 52"/>
          <p:cNvCxnSpPr/>
          <p:nvPr/>
        </p:nvCxnSpPr>
        <p:spPr>
          <a:xfrm>
            <a:off x="3563888" y="3573016"/>
            <a:ext cx="1224136" cy="86409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7" name="TextovéPole 16"/>
          <p:cNvSpPr txBox="1"/>
          <p:nvPr/>
        </p:nvSpPr>
        <p:spPr>
          <a:xfrm>
            <a:off x="3707904" y="5085184"/>
            <a:ext cx="1152128" cy="58477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635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  K</a:t>
            </a:r>
            <a:r>
              <a:rPr lang="cs-CZ" sz="3200" baseline="-25000" dirty="0" smtClean="0"/>
              <a:t>2</a:t>
            </a:r>
            <a:r>
              <a:rPr lang="cs-CZ" sz="3200" dirty="0" smtClean="0"/>
              <a:t>O</a:t>
            </a:r>
            <a:endParaRPr lang="cs-CZ" sz="3200" baseline="-250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02064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 override="childStyle">
                                        <p:cTn id="4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normal"/>
                                          </p:val>
                                        </p:tav>
                                        <p:tav tm="50000">
                                          <p:val>
                                            <p:strVal val="bold"/>
                                          </p:val>
                                        </p:tav>
                                        <p:tav tm="60000">
                                          <p:val>
                                            <p:strVal val="normal"/>
                                          </p:val>
                                        </p:tav>
                                        <p:tav tm="100000">
                                          <p:val>
                                            <p:strVal val="normal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1" grpId="0" animBg="1"/>
      <p:bldP spid="31" grpId="1" animBg="1"/>
      <p:bldP spid="33" grpId="0" animBg="1"/>
      <p:bldP spid="34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1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83568" y="1582341"/>
            <a:ext cx="756084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Zdroj obrázků – galerie Microsoft</a:t>
            </a:r>
          </a:p>
          <a:p>
            <a:endParaRPr lang="cs-CZ" dirty="0"/>
          </a:p>
          <a:p>
            <a:r>
              <a:rPr lang="cs-CZ" dirty="0"/>
              <a:t>Vytvořeno jako DUM do předmětu </a:t>
            </a:r>
            <a:r>
              <a:rPr lang="cs-CZ" dirty="0" smtClean="0"/>
              <a:t>chemie </a:t>
            </a:r>
            <a:r>
              <a:rPr lang="cs-CZ" dirty="0"/>
              <a:t>na Základní </a:t>
            </a:r>
            <a:r>
              <a:rPr lang="cs-CZ" dirty="0" smtClean="0"/>
              <a:t>škole a </a:t>
            </a:r>
            <a:r>
              <a:rPr lang="cs-CZ" dirty="0"/>
              <a:t>M</a:t>
            </a:r>
            <a:r>
              <a:rPr lang="cs-CZ" dirty="0" smtClean="0"/>
              <a:t>ateřské škole  </a:t>
            </a:r>
            <a:r>
              <a:rPr lang="en-GB" dirty="0"/>
              <a:t>17.listopadu </a:t>
            </a:r>
            <a:r>
              <a:rPr lang="en-GB" dirty="0" smtClean="0"/>
              <a:t>1325,</a:t>
            </a:r>
            <a:r>
              <a:rPr lang="cs-CZ" dirty="0" smtClean="0"/>
              <a:t> </a:t>
            </a:r>
            <a:r>
              <a:rPr lang="en-GB" dirty="0" err="1" smtClean="0"/>
              <a:t>příspěvková</a:t>
            </a:r>
            <a:r>
              <a:rPr lang="en-GB" dirty="0" smtClean="0"/>
              <a:t> </a:t>
            </a:r>
            <a:r>
              <a:rPr lang="en-GB" dirty="0" err="1" smtClean="0"/>
              <a:t>organizace</a:t>
            </a:r>
            <a:r>
              <a:rPr lang="cs-CZ" dirty="0" smtClean="0"/>
              <a:t>, </a:t>
            </a:r>
            <a:r>
              <a:rPr lang="cs-CZ" dirty="0"/>
              <a:t>Mladá Boleslav pro </a:t>
            </a:r>
            <a:r>
              <a:rPr lang="cs-CZ" dirty="0" smtClean="0"/>
              <a:t>osmý a devátý </a:t>
            </a:r>
            <a:r>
              <a:rPr lang="cs-CZ" dirty="0"/>
              <a:t>ročník základní školy.</a:t>
            </a:r>
          </a:p>
          <a:p>
            <a:endParaRPr lang="cs-CZ" dirty="0"/>
          </a:p>
          <a:p>
            <a:r>
              <a:rPr lang="cs-CZ" dirty="0"/>
              <a:t>Materiál slouží k </a:t>
            </a:r>
            <a:r>
              <a:rPr lang="cs-CZ" dirty="0" smtClean="0"/>
              <a:t>doplnění a procvičení učiva oxidy.</a:t>
            </a:r>
            <a:endParaRPr lang="cs-CZ" dirty="0"/>
          </a:p>
          <a:p>
            <a:r>
              <a:rPr lang="cs-CZ" dirty="0"/>
              <a:t>Materiál doporučuji prezentovat pomocí dataprojektoru.</a:t>
            </a:r>
          </a:p>
          <a:p>
            <a:r>
              <a:rPr lang="cs-CZ" dirty="0"/>
              <a:t>Materiál byl vytvořen a pilotován ve I. pololetí školního roku </a:t>
            </a:r>
            <a:r>
              <a:rPr lang="cs-CZ" dirty="0" smtClean="0"/>
              <a:t>2012/2013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77524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213</TotalTime>
  <Words>260</Words>
  <Application>Microsoft Office PowerPoint</Application>
  <PresentationFormat>Předvádění na obrazovce (4:3)</PresentationFormat>
  <Paragraphs>93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    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</dc:title>
  <dc:creator>Monika</dc:creator>
  <cp:lastModifiedBy>Monika</cp:lastModifiedBy>
  <cp:revision>29</cp:revision>
  <dcterms:created xsi:type="dcterms:W3CDTF">2012-07-10T10:42:10Z</dcterms:created>
  <dcterms:modified xsi:type="dcterms:W3CDTF">2013-02-27T21:57:26Z</dcterms:modified>
</cp:coreProperties>
</file>