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8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PRESENT SIMPLE TENSE 5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NÁZEV:VY_22_INOVACE_24_AJ5_PRES. SIMPLE5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B98AA2-BCC1-4E75-BEEC-D469CD403CF4}" type="presOf" srcId="{26CBEA56-8CFD-48C0-BD6E-2EB16B1FBF42}" destId="{92E1E9E3-D1F0-4866-9424-7ECC0DD990BC}" srcOrd="1" destOrd="0" presId="urn:microsoft.com/office/officeart/2005/8/layout/target3"/>
    <dgm:cxn modelId="{0979A250-3149-485D-A046-5FCB51C7AE92}" type="presOf" srcId="{1F4F8BC0-F267-4379-9FE7-6FFC8B64BAD8}" destId="{017154CD-D9A9-4968-AD11-1207A3C4C00A}" srcOrd="1" destOrd="0" presId="urn:microsoft.com/office/officeart/2005/8/layout/target3"/>
    <dgm:cxn modelId="{1E7ACDF0-9E5D-45E2-907F-8711EC9E6F07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082298AE-82AB-402A-BAD9-1F50862E1EFA}" type="presOf" srcId="{1F4F8BC0-F267-4379-9FE7-6FFC8B64BAD8}" destId="{C8857ABF-5052-4733-A46C-0F8B764FF76F}" srcOrd="0" destOrd="0" presId="urn:microsoft.com/office/officeart/2005/8/layout/target3"/>
    <dgm:cxn modelId="{F19455E8-1D3E-46C5-BB40-4B6B210AF39E}" type="presOf" srcId="{26CBEA56-8CFD-48C0-BD6E-2EB16B1FBF42}" destId="{5583D5C5-FAFF-4548-819C-80E289F73770}" srcOrd="0" destOrd="0" presId="urn:microsoft.com/office/officeart/2005/8/layout/target3"/>
    <dgm:cxn modelId="{B2727FCA-45D5-4624-93AE-507ED95CFFEF}" type="presOf" srcId="{D1D4F407-5343-4D3F-B5B9-D407B03CAEB4}" destId="{AED2198E-93D5-4001-81B4-73124B309672}" srcOrd="1" destOrd="0" presId="urn:microsoft.com/office/officeart/2005/8/layout/target3"/>
    <dgm:cxn modelId="{C6873EED-7C8E-47D0-B417-9D7C63421D9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4D433FF-E924-47B2-9F33-93AD63285D9C}" type="presOf" srcId="{1AE9165A-6B70-4FFD-A49C-881BF73B4F04}" destId="{BD3627E9-8FC8-4A2F-B3EA-FAE798EF81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77FA841-E256-4D11-8A80-C486C887D5C6}" type="presOf" srcId="{757F3AB3-0718-4624-B441-E567A8F0AB56}" destId="{333A1088-737F-45CB-B68E-254E46348037}" srcOrd="0" destOrd="0" presId="urn:microsoft.com/office/officeart/2005/8/layout/target3"/>
    <dgm:cxn modelId="{F87E5F93-467B-4207-8044-D649C6213BCB}" type="presOf" srcId="{D1B46980-6531-4606-95E6-44980827E919}" destId="{6140AFEC-043D-4C43-A2F9-D0F5331DF3A3}" srcOrd="0" destOrd="0" presId="urn:microsoft.com/office/officeart/2005/8/layout/target3"/>
    <dgm:cxn modelId="{8EC11CA2-B2B2-4B7E-9A91-46928273832E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7E3B371C-29C8-4FBE-A28B-C1EAF28C7662}" type="presParOf" srcId="{333A1088-737F-45CB-B68E-254E46348037}" destId="{F5ABB229-8D3B-4694-996A-96F23CF14429}" srcOrd="0" destOrd="0" presId="urn:microsoft.com/office/officeart/2005/8/layout/target3"/>
    <dgm:cxn modelId="{48CEBD59-7521-477C-9983-0273DC741C67}" type="presParOf" srcId="{333A1088-737F-45CB-B68E-254E46348037}" destId="{F41139FD-01EE-4571-8B17-4FB00FC51163}" srcOrd="1" destOrd="0" presId="urn:microsoft.com/office/officeart/2005/8/layout/target3"/>
    <dgm:cxn modelId="{8DD4F7AE-C2AF-4A08-87DF-F019DF811A3B}" type="presParOf" srcId="{333A1088-737F-45CB-B68E-254E46348037}" destId="{D005CE8C-CC26-4C3E-AC11-E15060ECD759}" srcOrd="2" destOrd="0" presId="urn:microsoft.com/office/officeart/2005/8/layout/target3"/>
    <dgm:cxn modelId="{801FC70C-E670-4A6A-AF9D-2F70A249C3F4}" type="presParOf" srcId="{333A1088-737F-45CB-B68E-254E46348037}" destId="{2C702D82-9B77-49B7-9568-BB8EB47C3372}" srcOrd="3" destOrd="0" presId="urn:microsoft.com/office/officeart/2005/8/layout/target3"/>
    <dgm:cxn modelId="{02808E08-8FC5-42DB-B4D9-B2801261B108}" type="presParOf" srcId="{333A1088-737F-45CB-B68E-254E46348037}" destId="{A52A0455-90FF-4808-ABD0-F02540D31D5A}" srcOrd="4" destOrd="0" presId="urn:microsoft.com/office/officeart/2005/8/layout/target3"/>
    <dgm:cxn modelId="{798106B9-B2BF-4A8F-BA27-FC8D875CBCFE}" type="presParOf" srcId="{333A1088-737F-45CB-B68E-254E46348037}" destId="{6140AFEC-043D-4C43-A2F9-D0F5331DF3A3}" srcOrd="5" destOrd="0" presId="urn:microsoft.com/office/officeart/2005/8/layout/target3"/>
    <dgm:cxn modelId="{839A57F6-09C1-4E72-8C25-CA5A8D5B8861}" type="presParOf" srcId="{333A1088-737F-45CB-B68E-254E46348037}" destId="{71A10DEB-455E-4133-A618-0A0EE82A21E3}" srcOrd="6" destOrd="0" presId="urn:microsoft.com/office/officeart/2005/8/layout/target3"/>
    <dgm:cxn modelId="{2D8948C9-EFBF-4502-91B3-86F5F1FB7423}" type="presParOf" srcId="{333A1088-737F-45CB-B68E-254E46348037}" destId="{DA6A876D-6D25-492F-8BDC-9AE6A6CFB1FA}" srcOrd="7" destOrd="0" presId="urn:microsoft.com/office/officeart/2005/8/layout/target3"/>
    <dgm:cxn modelId="{2E46B34E-B2F1-44BE-BDA5-4A782A1BF7B1}" type="presParOf" srcId="{333A1088-737F-45CB-B68E-254E46348037}" destId="{A9F01C16-B5C0-47B0-9750-F7E5E11674A0}" srcOrd="8" destOrd="0" presId="urn:microsoft.com/office/officeart/2005/8/layout/target3"/>
    <dgm:cxn modelId="{14A347A2-3398-4E71-BEE8-F7219F4D6FC8}" type="presParOf" srcId="{333A1088-737F-45CB-B68E-254E46348037}" destId="{5C0CF724-3222-4429-B09A-F154A62FD507}" srcOrd="9" destOrd="0" presId="urn:microsoft.com/office/officeart/2005/8/layout/target3"/>
    <dgm:cxn modelId="{5928D202-AEA8-4D7A-B2AD-40287803F09C}" type="presParOf" srcId="{333A1088-737F-45CB-B68E-254E46348037}" destId="{71A5FEA7-FE77-4220-960F-2AB7AE466FE5}" srcOrd="10" destOrd="0" presId="urn:microsoft.com/office/officeart/2005/8/layout/target3"/>
    <dgm:cxn modelId="{6E3BDB2B-FCE7-4967-979E-F6B1A306E845}" type="presParOf" srcId="{333A1088-737F-45CB-B68E-254E46348037}" destId="{C8857ABF-5052-4733-A46C-0F8B764FF76F}" srcOrd="11" destOrd="0" presId="urn:microsoft.com/office/officeart/2005/8/layout/target3"/>
    <dgm:cxn modelId="{D0CB8C23-B086-4CF3-8E82-46392B9EE6C2}" type="presParOf" srcId="{333A1088-737F-45CB-B68E-254E46348037}" destId="{1839E65E-6E97-41D2-A171-98C033275D27}" srcOrd="12" destOrd="0" presId="urn:microsoft.com/office/officeart/2005/8/layout/target3"/>
    <dgm:cxn modelId="{2E3A7AD3-E1AE-45F1-9BEA-113705A83654}" type="presParOf" srcId="{333A1088-737F-45CB-B68E-254E46348037}" destId="{914F10DC-A7FA-462B-9334-03354AC7EA9F}" srcOrd="13" destOrd="0" presId="urn:microsoft.com/office/officeart/2005/8/layout/target3"/>
    <dgm:cxn modelId="{5323EEA0-6C80-4CB7-8F08-A662245492D6}" type="presParOf" srcId="{333A1088-737F-45CB-B68E-254E46348037}" destId="{5583D5C5-FAFF-4548-819C-80E289F73770}" srcOrd="14" destOrd="0" presId="urn:microsoft.com/office/officeart/2005/8/layout/target3"/>
    <dgm:cxn modelId="{4AE5D102-4F4F-45F8-8804-933B246AC6F3}" type="presParOf" srcId="{333A1088-737F-45CB-B68E-254E46348037}" destId="{AED2198E-93D5-4001-81B4-73124B309672}" srcOrd="15" destOrd="0" presId="urn:microsoft.com/office/officeart/2005/8/layout/target3"/>
    <dgm:cxn modelId="{50BF5456-F769-41A4-84C5-3AD916664346}" type="presParOf" srcId="{333A1088-737F-45CB-B68E-254E46348037}" destId="{2BE915AB-18AA-4053-B92C-3BFC9ED204BB}" srcOrd="16" destOrd="0" presId="urn:microsoft.com/office/officeart/2005/8/layout/target3"/>
    <dgm:cxn modelId="{3CB5C731-0570-4119-9594-4C8E67ED9945}" type="presParOf" srcId="{333A1088-737F-45CB-B68E-254E46348037}" destId="{BD3627E9-8FC8-4A2F-B3EA-FAE798EF81D8}" srcOrd="17" destOrd="0" presId="urn:microsoft.com/office/officeart/2005/8/layout/target3"/>
    <dgm:cxn modelId="{503AA8FF-1159-42FA-B604-1AA5D1589131}" type="presParOf" srcId="{333A1088-737F-45CB-B68E-254E46348037}" destId="{017154CD-D9A9-4968-AD11-1207A3C4C00A}" srcOrd="18" destOrd="0" presId="urn:microsoft.com/office/officeart/2005/8/layout/target3"/>
    <dgm:cxn modelId="{B636DD82-F83A-4B95-AC75-71FAD270338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NÁZEV:VY_22_INOVACE_24_AJ5_PRES. SIMPLE5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PRESENT SIMPLE TENSE 5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094471-75EB-4ECA-A831-18318F84F0E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A096AB-9B83-4F70-B4D4-A85366B71FD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BCEBC6A-1649-43C2-A80F-8E741158289F}" type="datetimeFigureOut">
              <a:rPr lang="cs-CZ" smtClean="0"/>
              <a:pPr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E2C1EF0B-40CF-44C4-95A8-A7FAEECADE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340768"/>
            <a:ext cx="8532440" cy="45735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tvary sloves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přítomném prostém času v tázacích větách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pro osoby v jednotném i množném čísle.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Důraz je kladen na tvoření tvarů sloves pro 3. osobu čísla jednotného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582282"/>
            <a:ext cx="3877985" cy="2277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lang="cs-CZ" dirty="0">
              <a:latin typeface="Arial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lang="cs-CZ" dirty="0">
              <a:latin typeface="Arial" charset="0"/>
            </a:endParaRPr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179512" y="3313552"/>
            <a:ext cx="417646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2.  </a:t>
            </a:r>
            <a:r>
              <a:rPr lang="cs-CZ" sz="4400" dirty="0" smtClean="0">
                <a:latin typeface="Arial" charset="0"/>
              </a:rPr>
              <a:t>H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rají (oni)?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07904" y="3933056"/>
            <a:ext cx="5256584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  <a:latin typeface="Arial" charset="0"/>
              </a:rPr>
              <a:t>Do t</a:t>
            </a:r>
            <a:r>
              <a:rPr lang="cs-CZ" sz="4800" dirty="0" smtClean="0">
                <a:solidFill>
                  <a:srgbClr val="FF0000"/>
                </a:solidFill>
                <a:latin typeface="Arial" charset="0"/>
              </a:rPr>
              <a:t>hey play?</a:t>
            </a:r>
            <a:endParaRPr lang="en-US" sz="4800" dirty="0">
              <a:solidFill>
                <a:srgbClr val="FF0000"/>
              </a:solidFill>
              <a:latin typeface="Arial" charset="0"/>
            </a:endParaRPr>
          </a:p>
          <a:p>
            <a:r>
              <a:rPr lang="en-US" sz="4800" dirty="0" smtClean="0">
                <a:solidFill>
                  <a:srgbClr val="FF0000"/>
                </a:solidFill>
                <a:latin typeface="Arial" charset="0"/>
              </a:rPr>
              <a:t>Doesn’t t</a:t>
            </a:r>
            <a:r>
              <a:rPr lang="cs-CZ" sz="4800" dirty="0" smtClean="0">
                <a:solidFill>
                  <a:srgbClr val="FF0000"/>
                </a:solidFill>
                <a:latin typeface="Arial" charset="0"/>
              </a:rPr>
              <a:t>hey play? 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3491880" y="1585828"/>
            <a:ext cx="5256584" cy="14465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>
                <a:solidFill>
                  <a:srgbClr val="92D050"/>
                </a:solidFill>
                <a:latin typeface="Arial" charset="0"/>
              </a:rPr>
              <a:t>Does we get up</a:t>
            </a:r>
            <a:r>
              <a:rPr lang="cs-CZ" sz="4400" dirty="0" smtClean="0">
                <a:solidFill>
                  <a:srgbClr val="92D050"/>
                </a:solidFill>
                <a:latin typeface="Arial" charset="0"/>
              </a:rPr>
              <a:t>?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4400" dirty="0" smtClean="0">
                <a:solidFill>
                  <a:srgbClr val="92D050"/>
                </a:solidFill>
                <a:latin typeface="Arial" charset="0"/>
              </a:rPr>
              <a:t>Do </a:t>
            </a:r>
            <a:r>
              <a:rPr lang="cs-CZ" sz="4400" dirty="0">
                <a:solidFill>
                  <a:srgbClr val="92D050"/>
                </a:solidFill>
                <a:latin typeface="Arial" charset="0"/>
              </a:rPr>
              <a:t>we get up?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548680"/>
            <a:ext cx="46278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1. Vstáváme ( my) ?</a:t>
            </a:r>
            <a:endParaRPr lang="cs-CZ" sz="44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1907704" y="1196752"/>
            <a:ext cx="1512168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627784" y="4077072"/>
            <a:ext cx="936104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312196"/>
            <a:ext cx="325922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764704"/>
            <a:ext cx="369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3. Jde  ( ona) ?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764704"/>
            <a:ext cx="3528392" cy="144655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0070C0"/>
                </a:solidFill>
              </a:rPr>
              <a:t>Do she go ?</a:t>
            </a:r>
          </a:p>
          <a:p>
            <a:r>
              <a:rPr lang="en-US" sz="4400" dirty="0" smtClean="0">
                <a:solidFill>
                  <a:srgbClr val="0070C0"/>
                </a:solidFill>
              </a:rPr>
              <a:t>Does she go?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89040"/>
            <a:ext cx="39658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4. P</a:t>
            </a:r>
            <a:r>
              <a:rPr lang="cs-CZ" sz="4400" dirty="0" smtClean="0"/>
              <a:t>racuješ (ty) ?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3" y="4293096"/>
            <a:ext cx="4032448" cy="14465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chemeClr val="accent2">
                    <a:lumMod val="75000"/>
                  </a:schemeClr>
                </a:solidFill>
              </a:rPr>
              <a:t>Do you work?</a:t>
            </a:r>
          </a:p>
          <a:p>
            <a:r>
              <a:rPr lang="en-US" sz="4400" dirty="0" smtClean="0">
                <a:solidFill>
                  <a:schemeClr val="accent2">
                    <a:lumMod val="75000"/>
                  </a:schemeClr>
                </a:solidFill>
              </a:rPr>
              <a:t>Does you work ?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923928" y="1268760"/>
            <a:ext cx="1296144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203848" y="4437112"/>
            <a:ext cx="1584176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32040" y="836712"/>
            <a:ext cx="3953268" cy="14465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00B0F0"/>
                </a:solidFill>
              </a:rPr>
              <a:t>Do he read ?</a:t>
            </a:r>
          </a:p>
          <a:p>
            <a:r>
              <a:rPr lang="en-US" sz="4400" dirty="0" smtClean="0">
                <a:solidFill>
                  <a:srgbClr val="00B0F0"/>
                </a:solidFill>
              </a:rPr>
              <a:t>Does he read ?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4149080"/>
            <a:ext cx="4248472" cy="14465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chemeClr val="accent6">
                    <a:lumMod val="75000"/>
                  </a:schemeClr>
                </a:solidFill>
              </a:rPr>
              <a:t>Do we get up ?</a:t>
            </a:r>
          </a:p>
          <a:p>
            <a:r>
              <a:rPr lang="en-US" sz="4400" dirty="0" smtClean="0">
                <a:solidFill>
                  <a:schemeClr val="accent6">
                    <a:lumMod val="75000"/>
                  </a:schemeClr>
                </a:solidFill>
              </a:rPr>
              <a:t>Does we get up ?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764704"/>
            <a:ext cx="29613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5. Čte (on) ?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7" y="3356992"/>
            <a:ext cx="4752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6. Vstáváme (my) ?</a:t>
            </a:r>
            <a:endParaRPr lang="cs-CZ" sz="4400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563888" y="1340768"/>
            <a:ext cx="1224136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915816" y="4077072"/>
            <a:ext cx="1512168" cy="4320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764704"/>
            <a:ext cx="38164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7. Plave (ona) ?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77072"/>
            <a:ext cx="39604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8. Mluvíte (vy) ?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1556792"/>
            <a:ext cx="4483479" cy="14465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chemeClr val="accent3">
                    <a:lumMod val="75000"/>
                  </a:schemeClr>
                </a:solidFill>
              </a:rPr>
              <a:t>Do she swim ?</a:t>
            </a:r>
          </a:p>
          <a:p>
            <a:r>
              <a:rPr lang="en-US" sz="4400" dirty="0" smtClean="0">
                <a:solidFill>
                  <a:schemeClr val="accent3">
                    <a:lumMod val="75000"/>
                  </a:schemeClr>
                </a:solidFill>
              </a:rPr>
              <a:t>Does she swim ?</a:t>
            </a: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3" y="4365104"/>
            <a:ext cx="4536505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chemeClr val="accent6">
                    <a:lumMod val="75000"/>
                  </a:schemeClr>
                </a:solidFill>
              </a:rPr>
              <a:t>Do you speak ?</a:t>
            </a:r>
          </a:p>
          <a:p>
            <a:r>
              <a:rPr lang="en-US" sz="4400" dirty="0" smtClean="0">
                <a:solidFill>
                  <a:schemeClr val="accent6">
                    <a:lumMod val="75000"/>
                  </a:schemeClr>
                </a:solidFill>
              </a:rPr>
              <a:t>Does you speak ?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987824" y="1556792"/>
            <a:ext cx="1368152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707904" y="4653136"/>
            <a:ext cx="648072" cy="1440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1" y="764704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9. Plave </a:t>
            </a:r>
            <a:r>
              <a:rPr lang="cs-CZ" sz="4400" dirty="0" smtClean="0"/>
              <a:t>(</a:t>
            </a:r>
            <a:r>
              <a:rPr lang="en-US" sz="4400" dirty="0" smtClean="0"/>
              <a:t>on</a:t>
            </a:r>
            <a:r>
              <a:rPr lang="cs-CZ" sz="4400" dirty="0" smtClean="0"/>
              <a:t>) ?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933056"/>
            <a:ext cx="4392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10. Plavete (vy) ?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908720"/>
            <a:ext cx="3960440" cy="14465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chemeClr val="accent1">
                    <a:lumMod val="75000"/>
                  </a:schemeClr>
                </a:solidFill>
              </a:rPr>
              <a:t>Do he swim ?</a:t>
            </a:r>
          </a:p>
          <a:p>
            <a:r>
              <a:rPr lang="en-US" sz="4400" dirty="0" smtClean="0">
                <a:solidFill>
                  <a:schemeClr val="accent1">
                    <a:lumMod val="75000"/>
                  </a:schemeClr>
                </a:solidFill>
              </a:rPr>
              <a:t>Does he swim ?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1" y="4005064"/>
            <a:ext cx="4032448" cy="14465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0000"/>
                </a:solidFill>
              </a:rPr>
              <a:t>Do you swim ?</a:t>
            </a:r>
          </a:p>
          <a:p>
            <a:r>
              <a:rPr lang="en-US" sz="4400" dirty="0" smtClean="0">
                <a:solidFill>
                  <a:srgbClr val="FF0000"/>
                </a:solidFill>
              </a:rPr>
              <a:t>Does you swim ?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419872" y="1412776"/>
            <a:ext cx="1152128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635896" y="4653136"/>
            <a:ext cx="115212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32040" y="1484784"/>
            <a:ext cx="4089714" cy="144655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00B050"/>
                </a:solidFill>
              </a:rPr>
              <a:t>Do she draw ?</a:t>
            </a:r>
          </a:p>
          <a:p>
            <a:r>
              <a:rPr lang="en-US" sz="4400" dirty="0" smtClean="0">
                <a:solidFill>
                  <a:srgbClr val="00B050"/>
                </a:solidFill>
              </a:rPr>
              <a:t>Does she draw?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4005064"/>
            <a:ext cx="4464496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C000"/>
                </a:solidFill>
              </a:rPr>
              <a:t>Do they dance ?</a:t>
            </a:r>
          </a:p>
          <a:p>
            <a:r>
              <a:rPr lang="en-US" sz="4400" dirty="0" smtClean="0">
                <a:solidFill>
                  <a:srgbClr val="FFC000"/>
                </a:solidFill>
              </a:rPr>
              <a:t>Does they dance ?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764704"/>
            <a:ext cx="42484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11. Kreslí (ona) ?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933056"/>
            <a:ext cx="39604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12. Tančí (oni) ?</a:t>
            </a:r>
            <a:endParaRPr lang="cs-CZ" sz="44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987824" y="1628800"/>
            <a:ext cx="1728192" cy="72008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131840" y="4581128"/>
            <a:ext cx="122413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5043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Doplň věty a utvoř  z nich otázky.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885698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r>
              <a:rPr lang="en-US" sz="2800" dirty="0" smtClean="0"/>
              <a:t>obbie’s</a:t>
            </a:r>
            <a:r>
              <a:rPr lang="en-US" sz="2800" dirty="0" smtClean="0"/>
              <a:t> week</a:t>
            </a:r>
          </a:p>
          <a:p>
            <a:r>
              <a:rPr lang="en-US" sz="2800" dirty="0" smtClean="0"/>
              <a:t>Robbie  gets up at 7:30 every day. / get up/ He  has lunch                          at school. /have lunch/</a:t>
            </a:r>
          </a:p>
          <a:p>
            <a:r>
              <a:rPr lang="en-US" sz="2800" dirty="0" smtClean="0"/>
              <a:t>He plays  computer games in the afternoon./ play/ He watches  TV in the evening. / watch/ Robbie helps his father every Saturday. / help/  He   does   his homework at the weekend. / do/  He reads a book once a week. / read/</a:t>
            </a:r>
          </a:p>
          <a:p>
            <a:endParaRPr lang="en-US" sz="2800" dirty="0" smtClean="0"/>
          </a:p>
          <a:p>
            <a:r>
              <a:rPr lang="cs-CZ" sz="2800" dirty="0" smtClean="0"/>
              <a:t>Odpověz na otázky</a:t>
            </a:r>
            <a:r>
              <a:rPr lang="en-US" sz="2800" dirty="0" smtClean="0"/>
              <a:t> a </a:t>
            </a:r>
            <a:r>
              <a:rPr lang="cs-CZ" sz="2800" dirty="0" smtClean="0"/>
              <a:t>tvoř další.</a:t>
            </a:r>
          </a:p>
          <a:p>
            <a:r>
              <a:rPr lang="en-US" sz="2800" dirty="0" smtClean="0"/>
              <a:t>Does he get up at 7 o’clock?</a:t>
            </a:r>
          </a:p>
          <a:p>
            <a:r>
              <a:rPr lang="en-US" sz="2800" dirty="0" smtClean="0"/>
              <a:t>Does he help his father every Sunday?</a:t>
            </a:r>
          </a:p>
          <a:p>
            <a:r>
              <a:rPr lang="en-US" sz="2800" dirty="0" smtClean="0"/>
              <a:t>Does he do his homework every day?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403648" y="1628800"/>
            <a:ext cx="115212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020272" y="1556792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2420888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1520" y="285293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60232" y="2852936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83968" y="3284984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87824" y="3717032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59</TotalTime>
  <Words>395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Metro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16</cp:revision>
  <dcterms:created xsi:type="dcterms:W3CDTF">2013-01-30T17:29:15Z</dcterms:created>
  <dcterms:modified xsi:type="dcterms:W3CDTF">2013-03-27T17:55:14Z</dcterms:modified>
</cp:coreProperties>
</file>