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9" r:id="rId2"/>
    <p:sldId id="260" r:id="rId3"/>
    <p:sldId id="257" r:id="rId4"/>
    <p:sldId id="264" r:id="rId5"/>
    <p:sldId id="265" r:id="rId6"/>
    <p:sldId id="266" r:id="rId7"/>
    <p:sldId id="267" r:id="rId8"/>
    <p:sldId id="258" r:id="rId9"/>
    <p:sldId id="261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8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PRESENT SIMPLE TENSE</a:t>
          </a:r>
          <a:r>
            <a:rPr lang="en-US" sz="2000" dirty="0" smtClean="0"/>
            <a:t> NEGATIVE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NÁZEV:VY_22_INOVACE_26_AJ5_PRES.SIMPLE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BD860E-F67B-43C1-B9F9-064F2441D8BE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7725948E-7D1E-409F-A319-F6345F94F65B}" type="presOf" srcId="{1F4F8BC0-F267-4379-9FE7-6FFC8B64BAD8}" destId="{017154CD-D9A9-4968-AD11-1207A3C4C00A}" srcOrd="1" destOrd="0" presId="urn:microsoft.com/office/officeart/2005/8/layout/target3"/>
    <dgm:cxn modelId="{37C55708-E5F7-4E67-B2E3-9B38B4A68076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92EFD2-B11A-45B3-8D7E-9D39E504117C}" type="presOf" srcId="{D1B46980-6531-4606-95E6-44980827E919}" destId="{2BE915AB-18AA-4053-B92C-3BFC9ED204BB}" srcOrd="1" destOrd="0" presId="urn:microsoft.com/office/officeart/2005/8/layout/target3"/>
    <dgm:cxn modelId="{517BB5EC-8C57-4A53-989B-281F5EAFFA03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2C02E05-D725-44F6-826E-3528B2D2A9F2}" type="presOf" srcId="{757F3AB3-0718-4624-B441-E567A8F0AB56}" destId="{333A1088-737F-45CB-B68E-254E46348037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F640BF54-F329-448E-B284-C809109DE8C8}" type="presOf" srcId="{D1D4F407-5343-4D3F-B5B9-D407B03CAEB4}" destId="{AED2198E-93D5-4001-81B4-73124B309672}" srcOrd="1" destOrd="0" presId="urn:microsoft.com/office/officeart/2005/8/layout/target3"/>
    <dgm:cxn modelId="{4E1CAA6A-7ECB-4484-812A-DBD17ED989AC}" type="presOf" srcId="{1AE9165A-6B70-4FFD-A49C-881BF73B4F04}" destId="{BD3627E9-8FC8-4A2F-B3EA-FAE798EF81D8}" srcOrd="1" destOrd="0" presId="urn:microsoft.com/office/officeart/2005/8/layout/target3"/>
    <dgm:cxn modelId="{2489680A-5998-44A9-86F7-695E0C592568}" type="presOf" srcId="{1AE9165A-6B70-4FFD-A49C-881BF73B4F04}" destId="{A9F01C16-B5C0-47B0-9750-F7E5E11674A0}" srcOrd="0" destOrd="0" presId="urn:microsoft.com/office/officeart/2005/8/layout/target3"/>
    <dgm:cxn modelId="{8FEDCC5C-5925-4A2B-9256-D1A39A933741}" type="presOf" srcId="{1F4F8BC0-F267-4379-9FE7-6FFC8B64BAD8}" destId="{C8857ABF-5052-4733-A46C-0F8B764FF76F}" srcOrd="0" destOrd="0" presId="urn:microsoft.com/office/officeart/2005/8/layout/target3"/>
    <dgm:cxn modelId="{4A833994-EA0B-459C-B4B1-2D438C72E23A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8ADBD498-4030-41B4-BA16-7B52AC6599B5}" type="presParOf" srcId="{333A1088-737F-45CB-B68E-254E46348037}" destId="{F5ABB229-8D3B-4694-996A-96F23CF14429}" srcOrd="0" destOrd="0" presId="urn:microsoft.com/office/officeart/2005/8/layout/target3"/>
    <dgm:cxn modelId="{40D8E8B9-5267-40D4-89FA-3333824D5442}" type="presParOf" srcId="{333A1088-737F-45CB-B68E-254E46348037}" destId="{F41139FD-01EE-4571-8B17-4FB00FC51163}" srcOrd="1" destOrd="0" presId="urn:microsoft.com/office/officeart/2005/8/layout/target3"/>
    <dgm:cxn modelId="{95C5227E-BA73-4F7F-B8E8-6D683E8752B4}" type="presParOf" srcId="{333A1088-737F-45CB-B68E-254E46348037}" destId="{D005CE8C-CC26-4C3E-AC11-E15060ECD759}" srcOrd="2" destOrd="0" presId="urn:microsoft.com/office/officeart/2005/8/layout/target3"/>
    <dgm:cxn modelId="{3F9C86DD-D631-426A-869A-3B6186C0D5CD}" type="presParOf" srcId="{333A1088-737F-45CB-B68E-254E46348037}" destId="{2C702D82-9B77-49B7-9568-BB8EB47C3372}" srcOrd="3" destOrd="0" presId="urn:microsoft.com/office/officeart/2005/8/layout/target3"/>
    <dgm:cxn modelId="{EA278E59-454E-4E26-AEC1-3201DED2182F}" type="presParOf" srcId="{333A1088-737F-45CB-B68E-254E46348037}" destId="{A52A0455-90FF-4808-ABD0-F02540D31D5A}" srcOrd="4" destOrd="0" presId="urn:microsoft.com/office/officeart/2005/8/layout/target3"/>
    <dgm:cxn modelId="{36B5B70A-72FE-41CF-96EC-84F1F8FEC217}" type="presParOf" srcId="{333A1088-737F-45CB-B68E-254E46348037}" destId="{6140AFEC-043D-4C43-A2F9-D0F5331DF3A3}" srcOrd="5" destOrd="0" presId="urn:microsoft.com/office/officeart/2005/8/layout/target3"/>
    <dgm:cxn modelId="{F0F1E3BD-E2B7-41B9-9A2B-BB463FB009ED}" type="presParOf" srcId="{333A1088-737F-45CB-B68E-254E46348037}" destId="{71A10DEB-455E-4133-A618-0A0EE82A21E3}" srcOrd="6" destOrd="0" presId="urn:microsoft.com/office/officeart/2005/8/layout/target3"/>
    <dgm:cxn modelId="{69CFB2F7-091F-4E76-99C2-D832E3BF16FC}" type="presParOf" srcId="{333A1088-737F-45CB-B68E-254E46348037}" destId="{DA6A876D-6D25-492F-8BDC-9AE6A6CFB1FA}" srcOrd="7" destOrd="0" presId="urn:microsoft.com/office/officeart/2005/8/layout/target3"/>
    <dgm:cxn modelId="{0B6598EB-A65B-4530-835D-4B2EA243EFF7}" type="presParOf" srcId="{333A1088-737F-45CB-B68E-254E46348037}" destId="{A9F01C16-B5C0-47B0-9750-F7E5E11674A0}" srcOrd="8" destOrd="0" presId="urn:microsoft.com/office/officeart/2005/8/layout/target3"/>
    <dgm:cxn modelId="{0DF6B5E2-4329-4AD2-B9AB-E6CF1F3E70C8}" type="presParOf" srcId="{333A1088-737F-45CB-B68E-254E46348037}" destId="{5C0CF724-3222-4429-B09A-F154A62FD507}" srcOrd="9" destOrd="0" presId="urn:microsoft.com/office/officeart/2005/8/layout/target3"/>
    <dgm:cxn modelId="{0950B558-DC38-4758-B1B7-F1E8C8CEC7D1}" type="presParOf" srcId="{333A1088-737F-45CB-B68E-254E46348037}" destId="{71A5FEA7-FE77-4220-960F-2AB7AE466FE5}" srcOrd="10" destOrd="0" presId="urn:microsoft.com/office/officeart/2005/8/layout/target3"/>
    <dgm:cxn modelId="{ED97EEA9-4A67-4A55-973F-472D952F3A90}" type="presParOf" srcId="{333A1088-737F-45CB-B68E-254E46348037}" destId="{C8857ABF-5052-4733-A46C-0F8B764FF76F}" srcOrd="11" destOrd="0" presId="urn:microsoft.com/office/officeart/2005/8/layout/target3"/>
    <dgm:cxn modelId="{36C9C4ED-0A59-43AE-A5DD-59DF57F8909E}" type="presParOf" srcId="{333A1088-737F-45CB-B68E-254E46348037}" destId="{1839E65E-6E97-41D2-A171-98C033275D27}" srcOrd="12" destOrd="0" presId="urn:microsoft.com/office/officeart/2005/8/layout/target3"/>
    <dgm:cxn modelId="{B4FEA097-2B04-438A-8947-5CF93966D39B}" type="presParOf" srcId="{333A1088-737F-45CB-B68E-254E46348037}" destId="{914F10DC-A7FA-462B-9334-03354AC7EA9F}" srcOrd="13" destOrd="0" presId="urn:microsoft.com/office/officeart/2005/8/layout/target3"/>
    <dgm:cxn modelId="{A4BC4469-E8D9-485A-AAE0-C05F0E4B210A}" type="presParOf" srcId="{333A1088-737F-45CB-B68E-254E46348037}" destId="{5583D5C5-FAFF-4548-819C-80E289F73770}" srcOrd="14" destOrd="0" presId="urn:microsoft.com/office/officeart/2005/8/layout/target3"/>
    <dgm:cxn modelId="{7701497A-6D95-4720-9BF2-58267203073E}" type="presParOf" srcId="{333A1088-737F-45CB-B68E-254E46348037}" destId="{AED2198E-93D5-4001-81B4-73124B309672}" srcOrd="15" destOrd="0" presId="urn:microsoft.com/office/officeart/2005/8/layout/target3"/>
    <dgm:cxn modelId="{A40EC437-1DCA-4DBB-B64B-1E0ABA78278D}" type="presParOf" srcId="{333A1088-737F-45CB-B68E-254E46348037}" destId="{2BE915AB-18AA-4053-B92C-3BFC9ED204BB}" srcOrd="16" destOrd="0" presId="urn:microsoft.com/office/officeart/2005/8/layout/target3"/>
    <dgm:cxn modelId="{EB624B9D-A7E6-4987-A8BE-5009E4F87FD0}" type="presParOf" srcId="{333A1088-737F-45CB-B68E-254E46348037}" destId="{BD3627E9-8FC8-4A2F-B3EA-FAE798EF81D8}" srcOrd="17" destOrd="0" presId="urn:microsoft.com/office/officeart/2005/8/layout/target3"/>
    <dgm:cxn modelId="{ABBB1181-7EC8-455F-A05E-B0839BF41140}" type="presParOf" srcId="{333A1088-737F-45CB-B68E-254E46348037}" destId="{017154CD-D9A9-4968-AD11-1207A3C4C00A}" srcOrd="18" destOrd="0" presId="urn:microsoft.com/office/officeart/2005/8/layout/target3"/>
    <dgm:cxn modelId="{484E5468-06FF-4507-8E13-026E413CC79A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NÁZEV:VY_22_INOVACE_26_AJ5_PRES.SIMPLE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PRESENT SIMPLE TENSE</a:t>
          </a:r>
          <a:r>
            <a:rPr lang="en-US" sz="2000" kern="1200" dirty="0" smtClean="0"/>
            <a:t> NEGATIVE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83198F-C0E7-4038-8426-B11E835BA88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427CAC-A1C0-44FC-ACFF-8C25050EF5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DB40F7E-10BE-481D-A45B-C6C47355AEE4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F9F041-61BA-49CA-8DD7-D98EF5E6FAB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340768"/>
            <a:ext cx="8532440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tvary sloves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přítomném prostém času v záporných větách pro osoby v jednotném i množném čísle.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Doplní správný tvar záporu do vět a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klikem zkontrolují.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835170"/>
            <a:ext cx="9144000" cy="5539978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Zápor tvoříme s pomocným slovesem </a:t>
            </a: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do not</a:t>
            </a: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</a:t>
            </a:r>
            <a:r>
              <a:rPr kumimoji="0" lang="cs-CZ" sz="48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does</a:t>
            </a: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not</a:t>
            </a:r>
            <a:r>
              <a:rPr kumimoji="0" lang="cs-CZ" sz="4800" b="1" i="0" u="none" strike="noStrike" cap="none" normalizeH="0" baseline="0" dirty="0" smtClean="0">
                <a:ln>
                  <a:noFill/>
                </a:ln>
                <a:effectLst/>
                <a:latin typeface="Arial" charset="0"/>
              </a:rPr>
              <a:t>, 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které nepřekládáme.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747897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latin typeface="Arial" charset="0"/>
              </a:rPr>
              <a:t>Pozor</a:t>
            </a:r>
          </a:p>
          <a:p>
            <a:pPr algn="ctr"/>
            <a:r>
              <a:rPr lang="cs-CZ" sz="4800" dirty="0" smtClean="0">
                <a:latin typeface="Arial" charset="0"/>
              </a:rPr>
              <a:t/>
            </a:r>
            <a:br>
              <a:rPr lang="cs-CZ" sz="4800" dirty="0" smtClean="0">
                <a:latin typeface="Arial" charset="0"/>
              </a:rPr>
            </a:br>
            <a:r>
              <a:rPr lang="cs-CZ" sz="4800" dirty="0" smtClean="0">
                <a:latin typeface="Arial" charset="0"/>
              </a:rPr>
              <a:t>V otázce a záporu se ve 3. osobě čísla jednotného</a:t>
            </a:r>
          </a:p>
          <a:p>
            <a:pPr algn="ctr"/>
            <a:r>
              <a:rPr lang="cs-CZ" sz="4800" dirty="0" smtClean="0">
                <a:latin typeface="Arial" charset="0"/>
              </a:rPr>
              <a:t> </a:t>
            </a:r>
          </a:p>
          <a:p>
            <a:pPr algn="ctr"/>
            <a:r>
              <a:rPr lang="cs-CZ" sz="4800" dirty="0" smtClean="0">
                <a:latin typeface="Arial" charset="0"/>
              </a:rPr>
              <a:t>přesouvá </a:t>
            </a:r>
            <a:r>
              <a:rPr lang="cs-CZ" sz="4800" b="1" dirty="0" smtClean="0">
                <a:solidFill>
                  <a:srgbClr val="FF0000"/>
                </a:solidFill>
                <a:latin typeface="Arial" charset="0"/>
              </a:rPr>
              <a:t>-s</a:t>
            </a:r>
            <a:r>
              <a:rPr lang="cs-CZ" sz="4800" dirty="0" smtClean="0">
                <a:latin typeface="Arial" charset="0"/>
              </a:rPr>
              <a:t> k pomocnému slovesu </a:t>
            </a:r>
            <a:r>
              <a:rPr lang="cs-CZ" sz="4800" b="1" dirty="0" smtClean="0">
                <a:solidFill>
                  <a:srgbClr val="FF0000"/>
                </a:solidFill>
                <a:latin typeface="Arial" charset="0"/>
              </a:rPr>
              <a:t>do</a:t>
            </a:r>
            <a:r>
              <a:rPr lang="cs-CZ" sz="4800" dirty="0" smtClean="0">
                <a:latin typeface="Arial" charset="0"/>
              </a:rPr>
              <a:t>.</a:t>
            </a:r>
          </a:p>
          <a:p>
            <a:pPr algn="ctr"/>
            <a:endParaRPr lang="cs-CZ" sz="4800" dirty="0" smtClean="0">
              <a:latin typeface="Arial" charset="0"/>
            </a:endParaRPr>
          </a:p>
          <a:p>
            <a:pPr algn="ctr"/>
            <a:endParaRPr lang="cs-CZ" sz="4800" dirty="0" smtClean="0">
              <a:latin typeface="Arial" charset="0"/>
            </a:endParaRPr>
          </a:p>
          <a:p>
            <a:pPr algn="ctr"/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971961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800" dirty="0" smtClean="0">
              <a:latin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800" dirty="0" smtClean="0">
                <a:latin typeface="Arial" charset="0"/>
              </a:rPr>
              <a:t>Výslovnost: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5400" b="1" dirty="0" smtClean="0">
                <a:solidFill>
                  <a:srgbClr val="FF0000"/>
                </a:solidFill>
                <a:latin typeface="Arial" charset="0"/>
              </a:rPr>
              <a:t>do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smtClean="0">
                <a:solidFill>
                  <a:srgbClr val="C00000"/>
                </a:solidFill>
                <a:latin typeface="Arial" charset="0"/>
              </a:rPr>
              <a:t>[du:], </a:t>
            </a:r>
            <a:r>
              <a:rPr lang="cs-CZ" sz="5400" b="1" dirty="0" smtClean="0">
                <a:solidFill>
                  <a:srgbClr val="FF0000"/>
                </a:solidFill>
                <a:latin typeface="Arial" charset="0"/>
              </a:rPr>
              <a:t>does</a:t>
            </a:r>
            <a:r>
              <a:rPr lang="cs-CZ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rgbClr val="C00000"/>
                </a:solidFill>
                <a:latin typeface="Arial" charset="0"/>
              </a:rPr>
              <a:t>[daz]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800" dirty="0" smtClean="0">
                <a:latin typeface="Arial" charset="0"/>
              </a:rPr>
              <a:t/>
            </a:r>
            <a:br>
              <a:rPr lang="cs-CZ" sz="4800" dirty="0" smtClean="0">
                <a:latin typeface="Arial" charset="0"/>
              </a:rPr>
            </a:br>
            <a:r>
              <a:rPr lang="cs-CZ" sz="4800" dirty="0" smtClean="0">
                <a:latin typeface="Arial" charset="0"/>
              </a:rPr>
              <a:t> Tvary</a:t>
            </a:r>
            <a:r>
              <a:rPr lang="en-US" sz="4800" dirty="0" smtClean="0">
                <a:latin typeface="Arial" charset="0"/>
              </a:rPr>
              <a:t> pro </a:t>
            </a:r>
            <a:r>
              <a:rPr lang="cs-CZ" sz="4800" dirty="0" smtClean="0">
                <a:latin typeface="Arial" charset="0"/>
              </a:rPr>
              <a:t>zá</a:t>
            </a:r>
            <a:r>
              <a:rPr lang="en-US" sz="4800" dirty="0" smtClean="0">
                <a:latin typeface="Arial" charset="0"/>
              </a:rPr>
              <a:t>por</a:t>
            </a:r>
            <a:r>
              <a:rPr lang="cs-CZ" sz="4800" dirty="0" smtClean="0">
                <a:latin typeface="Arial" charset="0"/>
              </a:rPr>
              <a:t>: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8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do not </a:t>
            </a:r>
            <a:r>
              <a:rPr lang="cs-CZ" sz="5400" dirty="0" smtClean="0">
                <a:latin typeface="Arial" charset="0"/>
              </a:rPr>
              <a:t>= </a:t>
            </a:r>
            <a:r>
              <a:rPr lang="cs-CZ" sz="5400" b="1" dirty="0" smtClean="0">
                <a:solidFill>
                  <a:srgbClr val="FF0000"/>
                </a:solidFill>
                <a:latin typeface="Arial" charset="0"/>
              </a:rPr>
              <a:t>don't </a:t>
            </a:r>
            <a:r>
              <a:rPr lang="cs-CZ" sz="5400" dirty="0" smtClean="0">
                <a:solidFill>
                  <a:srgbClr val="C00000"/>
                </a:solidFill>
                <a:latin typeface="Arial" charset="0"/>
              </a:rPr>
              <a:t>[dont] </a:t>
            </a:r>
            <a:endParaRPr lang="cs-CZ" sz="5400" dirty="0" smtClean="0">
              <a:latin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800" dirty="0" smtClean="0">
              <a:latin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8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does not </a:t>
            </a:r>
            <a:r>
              <a:rPr lang="cs-CZ" sz="5400" dirty="0" smtClean="0">
                <a:latin typeface="Arial" charset="0"/>
              </a:rPr>
              <a:t>= </a:t>
            </a:r>
            <a:r>
              <a:rPr lang="cs-CZ" sz="5400" b="1" dirty="0" smtClean="0">
                <a:solidFill>
                  <a:srgbClr val="FF0000"/>
                </a:solidFill>
                <a:latin typeface="Arial" charset="0"/>
              </a:rPr>
              <a:t>doesn't</a:t>
            </a:r>
            <a:r>
              <a:rPr lang="cs-CZ" sz="5400" dirty="0" smtClean="0">
                <a:solidFill>
                  <a:srgbClr val="C00000"/>
                </a:solidFill>
                <a:latin typeface="Arial" charset="0"/>
              </a:rPr>
              <a:t> [daznt]</a:t>
            </a:r>
            <a:endParaRPr lang="cs-CZ" sz="5400" b="1" dirty="0" smtClean="0">
              <a:solidFill>
                <a:srgbClr val="FF0000"/>
              </a:solidFill>
              <a:latin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800" b="1" dirty="0" smtClean="0">
              <a:latin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800" b="1" dirty="0" smtClean="0">
              <a:latin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800" b="1" dirty="0" smtClean="0">
              <a:latin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800" b="1" dirty="0" smtClean="0">
              <a:latin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8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208912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Zápor v přítomném čase prostém: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3233323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I </a:t>
            </a:r>
            <a:r>
              <a:rPr lang="en-US" sz="5400" dirty="0" smtClean="0">
                <a:solidFill>
                  <a:srgbClr val="0070C0"/>
                </a:solidFill>
              </a:rPr>
              <a:t>don’t</a:t>
            </a:r>
            <a:r>
              <a:rPr lang="en-US" sz="5400" dirty="0" smtClean="0"/>
              <a:t> go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852936"/>
            <a:ext cx="423347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You </a:t>
            </a:r>
            <a:r>
              <a:rPr lang="en-US" sz="5400" dirty="0" smtClean="0">
                <a:solidFill>
                  <a:srgbClr val="0070C0"/>
                </a:solidFill>
              </a:rPr>
              <a:t>don’t</a:t>
            </a:r>
            <a:r>
              <a:rPr lang="en-US" sz="5400" dirty="0" smtClean="0"/>
              <a:t> go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827585" y="5157192"/>
            <a:ext cx="4752528" cy="923330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US" sz="5400" dirty="0" smtClean="0"/>
              <a:t>They </a:t>
            </a:r>
            <a:r>
              <a:rPr lang="en-US" sz="5400" dirty="0" smtClean="0">
                <a:solidFill>
                  <a:srgbClr val="0070C0"/>
                </a:solidFill>
              </a:rPr>
              <a:t>don’t</a:t>
            </a:r>
            <a:r>
              <a:rPr lang="en-US" sz="5400" dirty="0" smtClean="0"/>
              <a:t> go</a:t>
            </a:r>
            <a:endParaRPr lang="cs-CZ" sz="5400" dirty="0"/>
          </a:p>
        </p:txBody>
      </p:sp>
      <p:sp>
        <p:nvSpPr>
          <p:cNvPr id="6" name="Obdélník 5"/>
          <p:cNvSpPr/>
          <p:nvPr/>
        </p:nvSpPr>
        <p:spPr>
          <a:xfrm>
            <a:off x="827584" y="3933056"/>
            <a:ext cx="4104456" cy="92333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en-US" sz="5400" dirty="0" smtClean="0"/>
              <a:t>We </a:t>
            </a:r>
            <a:r>
              <a:rPr lang="en-US" sz="5400" dirty="0" smtClean="0">
                <a:solidFill>
                  <a:srgbClr val="0070C0"/>
                </a:solidFill>
              </a:rPr>
              <a:t>don’t </a:t>
            </a:r>
            <a:r>
              <a:rPr lang="en-US" sz="5400" dirty="0" smtClean="0"/>
              <a:t>go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6807639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Pozor na 3. osobu č. j. !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4498093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He </a:t>
            </a:r>
            <a:r>
              <a:rPr lang="en-US" sz="5400" dirty="0" smtClean="0">
                <a:solidFill>
                  <a:srgbClr val="0070C0"/>
                </a:solidFill>
              </a:rPr>
              <a:t>doesn’t</a:t>
            </a:r>
            <a:r>
              <a:rPr lang="en-US" sz="5400" dirty="0" smtClean="0"/>
              <a:t> go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4581128"/>
            <a:ext cx="4389238" cy="92333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en-US" sz="5400" dirty="0" smtClean="0"/>
              <a:t>It </a:t>
            </a:r>
            <a:r>
              <a:rPr lang="en-US" sz="5400" dirty="0" smtClean="0">
                <a:solidFill>
                  <a:srgbClr val="0070C0"/>
                </a:solidFill>
              </a:rPr>
              <a:t>doesn’t</a:t>
            </a:r>
            <a:r>
              <a:rPr lang="en-US" sz="5400" dirty="0" smtClean="0"/>
              <a:t> go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971600" y="3356992"/>
            <a:ext cx="4608512" cy="92333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5400" dirty="0" smtClean="0"/>
              <a:t>She </a:t>
            </a:r>
            <a:r>
              <a:rPr lang="en-US" sz="5400" dirty="0" smtClean="0">
                <a:solidFill>
                  <a:srgbClr val="0070C0"/>
                </a:solidFill>
              </a:rPr>
              <a:t>doesn’t</a:t>
            </a:r>
            <a:r>
              <a:rPr lang="en-US" sz="5400" dirty="0" smtClean="0"/>
              <a:t> go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836712"/>
            <a:ext cx="3744416" cy="830997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I do not take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251521" y="3244334"/>
            <a:ext cx="4752527" cy="830997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you do not draw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836712"/>
            <a:ext cx="2736304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nevezmu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5292081" y="3244334"/>
            <a:ext cx="3168352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nekreslíš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6120680" cy="92333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5400" dirty="0" smtClean="0"/>
              <a:t>he does not write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292080" y="1556792"/>
            <a:ext cx="3672408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nepíše (on)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251520" y="2420888"/>
            <a:ext cx="6120680" cy="92333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5400" dirty="0" smtClean="0"/>
              <a:t>she does not read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5292080" y="3429000"/>
            <a:ext cx="3672408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nečte (ona)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251520" y="4365104"/>
            <a:ext cx="6120680" cy="92333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5400" dirty="0" smtClean="0"/>
              <a:t>it does not speak</a:t>
            </a:r>
            <a:endParaRPr lang="cs-CZ" sz="5400" dirty="0"/>
          </a:p>
        </p:txBody>
      </p:sp>
      <p:sp>
        <p:nvSpPr>
          <p:cNvPr id="7" name="Obdélník 6"/>
          <p:cNvSpPr/>
          <p:nvPr/>
        </p:nvSpPr>
        <p:spPr>
          <a:xfrm>
            <a:off x="3419872" y="5445224"/>
            <a:ext cx="5544616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nemluví (věc, zvíře)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5976664" cy="92333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5400" dirty="0" smtClean="0"/>
              <a:t>we do not borrow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4860032" y="1484784"/>
            <a:ext cx="4176464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nepůjčíme si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251520" y="2348880"/>
            <a:ext cx="5112568" cy="92333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5400" dirty="0" smtClean="0"/>
              <a:t>you do not help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4860032" y="3429000"/>
            <a:ext cx="4176464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nepomůžete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179513" y="4365104"/>
            <a:ext cx="6264695" cy="92333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5400" dirty="0" smtClean="0"/>
              <a:t>they do not dance</a:t>
            </a:r>
            <a:endParaRPr lang="cs-CZ" sz="5400" dirty="0"/>
          </a:p>
        </p:txBody>
      </p:sp>
      <p:sp>
        <p:nvSpPr>
          <p:cNvPr id="7" name="Obdélník 6"/>
          <p:cNvSpPr/>
          <p:nvPr/>
        </p:nvSpPr>
        <p:spPr>
          <a:xfrm rot="10800000" flipV="1">
            <a:off x="4932040" y="5517232"/>
            <a:ext cx="4032448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dirty="0" smtClean="0"/>
              <a:t>netančí (oni)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496945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zápor:</a:t>
            </a:r>
          </a:p>
          <a:p>
            <a:r>
              <a:rPr lang="en-US" sz="3200" dirty="0" smtClean="0"/>
              <a:t>I don’t like that T/- shirt. He doesn’t work in the garden. My Mum doesn’t cook dinner every day. We don’t go to work by bus. John doesn’ t listen to music every evening. His father doesn’t ride a horse. I don’t go to school. We don’t eat fruit. I and Sue don’t sing a song very often. You usually don’t do your homework . My little sister doesn’t draw pictures every day. They don’t go for a walk every morning.</a:t>
            </a:r>
            <a:endParaRPr lang="cs-CZ" sz="3200" dirty="0" smtClean="0"/>
          </a:p>
          <a:p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611560" y="908720"/>
            <a:ext cx="986408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80112" y="908720"/>
            <a:ext cx="144016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3968" y="1412776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87824" y="1916832"/>
            <a:ext cx="936104" cy="43204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536" y="2348880"/>
            <a:ext cx="1440160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47664" y="2780928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92080" y="2852936"/>
            <a:ext cx="1152128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11760" y="3356992"/>
            <a:ext cx="1008112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76256" y="3356992"/>
            <a:ext cx="936104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796136" y="3861048"/>
            <a:ext cx="1008112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293096"/>
            <a:ext cx="1368152" cy="43204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860032" y="4797152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65</TotalTime>
  <Words>289</Words>
  <Application>Microsoft Office PowerPoint</Application>
  <PresentationFormat>Předvádění na obrazovce (4:3)</PresentationFormat>
  <Paragraphs>68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17</cp:revision>
  <dcterms:created xsi:type="dcterms:W3CDTF">2013-01-29T19:18:21Z</dcterms:created>
  <dcterms:modified xsi:type="dcterms:W3CDTF">2013-03-27T18:15:55Z</dcterms:modified>
</cp:coreProperties>
</file>