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99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07" autoAdjust="0"/>
    <p:restoredTop sz="94660"/>
  </p:normalViewPr>
  <p:slideViewPr>
    <p:cSldViewPr>
      <p:cViewPr>
        <p:scale>
          <a:sx n="57" d="100"/>
          <a:sy n="57" d="100"/>
        </p:scale>
        <p:origin x="-15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Wann</a:t>
          </a:r>
          <a:r>
            <a:rPr lang="cs-CZ" sz="2000" dirty="0" smtClean="0"/>
            <a:t> </a:t>
          </a:r>
          <a:r>
            <a:rPr lang="cs-CZ" sz="2000" dirty="0" err="1" smtClean="0"/>
            <a:t>kommst</a:t>
          </a:r>
          <a:r>
            <a:rPr lang="cs-CZ" sz="2000" dirty="0" smtClean="0"/>
            <a:t> </a:t>
          </a:r>
          <a:r>
            <a:rPr lang="cs-CZ" sz="2000" dirty="0" err="1" smtClean="0"/>
            <a:t>du</a:t>
          </a:r>
          <a:r>
            <a:rPr lang="cs-CZ" sz="2000" dirty="0" smtClean="0"/>
            <a:t>?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02_NJ7_</a:t>
          </a:r>
          <a:r>
            <a:rPr lang="cs-CZ" sz="2000" dirty="0" err="1" smtClean="0">
              <a:solidFill>
                <a:schemeClr val="tx1"/>
              </a:solidFill>
            </a:rPr>
            <a:t>Wann</a:t>
          </a:r>
          <a:r>
            <a:rPr lang="cs-CZ" sz="2000" dirty="0" smtClean="0">
              <a:solidFill>
                <a:schemeClr val="tx1"/>
              </a:solidFill>
            </a:rPr>
            <a:t>? Bis </a:t>
          </a:r>
          <a:r>
            <a:rPr lang="cs-CZ" sz="2000" dirty="0" err="1" smtClean="0">
              <a:solidFill>
                <a:schemeClr val="tx1"/>
              </a:solidFill>
            </a:rPr>
            <a:t>wann</a:t>
          </a:r>
          <a:r>
            <a:rPr lang="cs-CZ" sz="2000" dirty="0" smtClean="0">
              <a:solidFill>
                <a:schemeClr val="tx1"/>
              </a:solidFill>
            </a:rPr>
            <a:t>?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015301-6249-435C-9C19-D6926F45FC05}" type="presOf" srcId="{1F4F8BC0-F267-4379-9FE7-6FFC8B64BAD8}" destId="{017154CD-D9A9-4968-AD11-1207A3C4C00A}" srcOrd="1" destOrd="0" presId="urn:microsoft.com/office/officeart/2005/8/layout/target3"/>
    <dgm:cxn modelId="{6DE78920-EDE7-4D31-A47C-22D155183B58}" type="presOf" srcId="{D1B46980-6531-4606-95E6-44980827E919}" destId="{6140AFEC-043D-4C43-A2F9-D0F5331DF3A3}" srcOrd="0" destOrd="0" presId="urn:microsoft.com/office/officeart/2005/8/layout/target3"/>
    <dgm:cxn modelId="{E7E12E2A-B50B-415C-88D3-5828DACC4427}" type="presOf" srcId="{757F3AB3-0718-4624-B441-E567A8F0AB56}" destId="{333A1088-737F-45CB-B68E-254E46348037}" srcOrd="0" destOrd="0" presId="urn:microsoft.com/office/officeart/2005/8/layout/target3"/>
    <dgm:cxn modelId="{5A09AC82-D5ED-4B17-8D38-D4E0C441ABE3}" type="presOf" srcId="{1AE9165A-6B70-4FFD-A49C-881BF73B4F04}" destId="{A9F01C16-B5C0-47B0-9750-F7E5E11674A0}" srcOrd="0" destOrd="0" presId="urn:microsoft.com/office/officeart/2005/8/layout/target3"/>
    <dgm:cxn modelId="{FEE9552B-B58A-4EC4-9FAD-055C61BADFA4}" type="presOf" srcId="{D1D4F407-5343-4D3F-B5B9-D407B03CAEB4}" destId="{D005CE8C-CC26-4C3E-AC11-E15060ECD759}" srcOrd="0" destOrd="0" presId="urn:microsoft.com/office/officeart/2005/8/layout/target3"/>
    <dgm:cxn modelId="{91D8834C-1FD9-4D22-A36D-EADB383F08BC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D07C91D-E262-46D0-937F-EF5ECE68A8C1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E57FF10-33C8-4AC0-82E4-223196274E9C}" type="presOf" srcId="{26CBEA56-8CFD-48C0-BD6E-2EB16B1FBF42}" destId="{5583D5C5-FAFF-4548-819C-80E289F73770}" srcOrd="0" destOrd="0" presId="urn:microsoft.com/office/officeart/2005/8/layout/target3"/>
    <dgm:cxn modelId="{1CBE2284-CFEE-4B22-ABBE-8D2D571271CD}" type="presOf" srcId="{D1B46980-6531-4606-95E6-44980827E919}" destId="{2BE915AB-18AA-4053-B92C-3BFC9ED204BB}" srcOrd="1" destOrd="0" presId="urn:microsoft.com/office/officeart/2005/8/layout/target3"/>
    <dgm:cxn modelId="{974B0D74-C0A6-410C-98ED-366DC642A5A9}" type="presOf" srcId="{1AE9165A-6B70-4FFD-A49C-881BF73B4F04}" destId="{BD3627E9-8FC8-4A2F-B3EA-FAE798EF81D8}" srcOrd="1" destOrd="0" presId="urn:microsoft.com/office/officeart/2005/8/layout/target3"/>
    <dgm:cxn modelId="{F62941D1-F3D4-4C01-866E-31F0C973239E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E42F2B8-3510-4B84-8C36-D42D1700F43C}" type="presParOf" srcId="{333A1088-737F-45CB-B68E-254E46348037}" destId="{F5ABB229-8D3B-4694-996A-96F23CF14429}" srcOrd="0" destOrd="0" presId="urn:microsoft.com/office/officeart/2005/8/layout/target3"/>
    <dgm:cxn modelId="{E7B3704A-610A-4366-964D-A9D78267BC2B}" type="presParOf" srcId="{333A1088-737F-45CB-B68E-254E46348037}" destId="{F41139FD-01EE-4571-8B17-4FB00FC51163}" srcOrd="1" destOrd="0" presId="urn:microsoft.com/office/officeart/2005/8/layout/target3"/>
    <dgm:cxn modelId="{FAD8DD9E-8083-463A-9D24-4E2621D67FA3}" type="presParOf" srcId="{333A1088-737F-45CB-B68E-254E46348037}" destId="{D005CE8C-CC26-4C3E-AC11-E15060ECD759}" srcOrd="2" destOrd="0" presId="urn:microsoft.com/office/officeart/2005/8/layout/target3"/>
    <dgm:cxn modelId="{66D1157C-915A-478D-8309-0B41A1272FB2}" type="presParOf" srcId="{333A1088-737F-45CB-B68E-254E46348037}" destId="{2C702D82-9B77-49B7-9568-BB8EB47C3372}" srcOrd="3" destOrd="0" presId="urn:microsoft.com/office/officeart/2005/8/layout/target3"/>
    <dgm:cxn modelId="{A1B21694-415F-4CE8-BCC6-E9F6B11F8A03}" type="presParOf" srcId="{333A1088-737F-45CB-B68E-254E46348037}" destId="{A52A0455-90FF-4808-ABD0-F02540D31D5A}" srcOrd="4" destOrd="0" presId="urn:microsoft.com/office/officeart/2005/8/layout/target3"/>
    <dgm:cxn modelId="{FE328117-1197-4584-AEC9-8C5ACC37FCBC}" type="presParOf" srcId="{333A1088-737F-45CB-B68E-254E46348037}" destId="{6140AFEC-043D-4C43-A2F9-D0F5331DF3A3}" srcOrd="5" destOrd="0" presId="urn:microsoft.com/office/officeart/2005/8/layout/target3"/>
    <dgm:cxn modelId="{CA4EECFA-0F48-4FCA-B378-5E013CCA27CB}" type="presParOf" srcId="{333A1088-737F-45CB-B68E-254E46348037}" destId="{71A10DEB-455E-4133-A618-0A0EE82A21E3}" srcOrd="6" destOrd="0" presId="urn:microsoft.com/office/officeart/2005/8/layout/target3"/>
    <dgm:cxn modelId="{D066E05F-D0FE-409D-90F1-1C25B441EA6C}" type="presParOf" srcId="{333A1088-737F-45CB-B68E-254E46348037}" destId="{DA6A876D-6D25-492F-8BDC-9AE6A6CFB1FA}" srcOrd="7" destOrd="0" presId="urn:microsoft.com/office/officeart/2005/8/layout/target3"/>
    <dgm:cxn modelId="{6B7873A1-EDB3-4A52-A364-47D31964AC7A}" type="presParOf" srcId="{333A1088-737F-45CB-B68E-254E46348037}" destId="{A9F01C16-B5C0-47B0-9750-F7E5E11674A0}" srcOrd="8" destOrd="0" presId="urn:microsoft.com/office/officeart/2005/8/layout/target3"/>
    <dgm:cxn modelId="{C503E0B9-4D1A-40A4-9693-DBBE5D8DA57E}" type="presParOf" srcId="{333A1088-737F-45CB-B68E-254E46348037}" destId="{5C0CF724-3222-4429-B09A-F154A62FD507}" srcOrd="9" destOrd="0" presId="urn:microsoft.com/office/officeart/2005/8/layout/target3"/>
    <dgm:cxn modelId="{2A727CFF-66E2-4C73-B77D-58087CA93586}" type="presParOf" srcId="{333A1088-737F-45CB-B68E-254E46348037}" destId="{71A5FEA7-FE77-4220-960F-2AB7AE466FE5}" srcOrd="10" destOrd="0" presId="urn:microsoft.com/office/officeart/2005/8/layout/target3"/>
    <dgm:cxn modelId="{4FBB6EA2-AAC1-4E5A-99E4-3CCBF82A6279}" type="presParOf" srcId="{333A1088-737F-45CB-B68E-254E46348037}" destId="{C8857ABF-5052-4733-A46C-0F8B764FF76F}" srcOrd="11" destOrd="0" presId="urn:microsoft.com/office/officeart/2005/8/layout/target3"/>
    <dgm:cxn modelId="{44E2FA88-1567-4F63-A8E7-A62A9BB5FBD0}" type="presParOf" srcId="{333A1088-737F-45CB-B68E-254E46348037}" destId="{1839E65E-6E97-41D2-A171-98C033275D27}" srcOrd="12" destOrd="0" presId="urn:microsoft.com/office/officeart/2005/8/layout/target3"/>
    <dgm:cxn modelId="{A19BC810-33E6-4A8C-81B6-2C93E1A248A0}" type="presParOf" srcId="{333A1088-737F-45CB-B68E-254E46348037}" destId="{914F10DC-A7FA-462B-9334-03354AC7EA9F}" srcOrd="13" destOrd="0" presId="urn:microsoft.com/office/officeart/2005/8/layout/target3"/>
    <dgm:cxn modelId="{9F3B9BB8-C590-4F35-A41E-48EDFA868481}" type="presParOf" srcId="{333A1088-737F-45CB-B68E-254E46348037}" destId="{5583D5C5-FAFF-4548-819C-80E289F73770}" srcOrd="14" destOrd="0" presId="urn:microsoft.com/office/officeart/2005/8/layout/target3"/>
    <dgm:cxn modelId="{B3AEDEB6-1B65-49CC-983B-7CECFFD006E2}" type="presParOf" srcId="{333A1088-737F-45CB-B68E-254E46348037}" destId="{AED2198E-93D5-4001-81B4-73124B309672}" srcOrd="15" destOrd="0" presId="urn:microsoft.com/office/officeart/2005/8/layout/target3"/>
    <dgm:cxn modelId="{627090B3-B771-4C1D-91DA-20FE0672FD3B}" type="presParOf" srcId="{333A1088-737F-45CB-B68E-254E46348037}" destId="{2BE915AB-18AA-4053-B92C-3BFC9ED204BB}" srcOrd="16" destOrd="0" presId="urn:microsoft.com/office/officeart/2005/8/layout/target3"/>
    <dgm:cxn modelId="{FD96DD6C-709B-4B70-B5BF-9B6502B718C8}" type="presParOf" srcId="{333A1088-737F-45CB-B68E-254E46348037}" destId="{BD3627E9-8FC8-4A2F-B3EA-FAE798EF81D8}" srcOrd="17" destOrd="0" presId="urn:microsoft.com/office/officeart/2005/8/layout/target3"/>
    <dgm:cxn modelId="{1EDC320D-725D-4709-9E1C-A82E47128B1B}" type="presParOf" srcId="{333A1088-737F-45CB-B68E-254E46348037}" destId="{017154CD-D9A9-4968-AD11-1207A3C4C00A}" srcOrd="18" destOrd="0" presId="urn:microsoft.com/office/officeart/2005/8/layout/target3"/>
    <dgm:cxn modelId="{C7F3A09C-9CBF-45C5-9501-A8350044F3B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02_NJ7_</a:t>
          </a:r>
          <a:r>
            <a:rPr lang="cs-CZ" sz="2000" kern="1200" dirty="0" err="1" smtClean="0">
              <a:solidFill>
                <a:schemeClr val="tx1"/>
              </a:solidFill>
            </a:rPr>
            <a:t>Wann</a:t>
          </a:r>
          <a:r>
            <a:rPr lang="cs-CZ" sz="2000" kern="1200" dirty="0" smtClean="0">
              <a:solidFill>
                <a:schemeClr val="tx1"/>
              </a:solidFill>
            </a:rPr>
            <a:t>? Bis </a:t>
          </a:r>
          <a:r>
            <a:rPr lang="cs-CZ" sz="2000" kern="1200" dirty="0" err="1" smtClean="0">
              <a:solidFill>
                <a:schemeClr val="tx1"/>
              </a:solidFill>
            </a:rPr>
            <a:t>wann</a:t>
          </a:r>
          <a:r>
            <a:rPr lang="cs-CZ" sz="2000" kern="1200" dirty="0" smtClean="0">
              <a:solidFill>
                <a:schemeClr val="tx1"/>
              </a:solidFill>
            </a:rPr>
            <a:t>?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Wann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kommst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du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A34FF-8CF9-49B3-A126-CFF69A3AD5F9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874A1-D41B-4768-AD96-D8709C651BEE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064896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Procvičujeme  časování pravidelných sloves </a:t>
            </a:r>
            <a:r>
              <a:rPr lang="cs-CZ" sz="2800" b="1" dirty="0" err="1" smtClean="0">
                <a:solidFill>
                  <a:prstClr val="black"/>
                </a:solidFill>
              </a:rPr>
              <a:t>kommen</a:t>
            </a:r>
            <a:r>
              <a:rPr lang="cs-CZ" sz="2800" dirty="0" smtClean="0">
                <a:solidFill>
                  <a:prstClr val="black"/>
                </a:solidFill>
              </a:rPr>
              <a:t> a </a:t>
            </a:r>
            <a:r>
              <a:rPr lang="cs-CZ" sz="2800" b="1" dirty="0" err="1" smtClean="0">
                <a:solidFill>
                  <a:prstClr val="black"/>
                </a:solidFill>
              </a:rPr>
              <a:t>bleiben</a:t>
            </a:r>
            <a:r>
              <a:rPr lang="cs-CZ" sz="2800" b="1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Komunikace- </a:t>
            </a:r>
            <a:r>
              <a:rPr lang="cs-CZ" sz="2800" b="1" dirty="0" err="1" smtClean="0">
                <a:solidFill>
                  <a:prstClr val="black"/>
                </a:solidFill>
              </a:rPr>
              <a:t>wann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kommst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du</a:t>
            </a:r>
            <a:r>
              <a:rPr lang="cs-CZ" sz="2800" b="1" dirty="0" smtClean="0">
                <a:solidFill>
                  <a:prstClr val="black"/>
                </a:solidFill>
              </a:rPr>
              <a:t> 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</a:rPr>
              <a:t>                Bis </a:t>
            </a:r>
            <a:r>
              <a:rPr lang="cs-CZ" sz="2800" b="1" dirty="0" err="1" smtClean="0">
                <a:solidFill>
                  <a:prstClr val="black"/>
                </a:solidFill>
              </a:rPr>
              <a:t>wann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bleibst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du</a:t>
            </a:r>
            <a:r>
              <a:rPr lang="cs-CZ" sz="2800" b="1" dirty="0" smtClean="0">
                <a:solidFill>
                  <a:prstClr val="black"/>
                </a:solidFill>
              </a:rPr>
              <a:t>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</a:rPr>
              <a:t>                </a:t>
            </a:r>
            <a:r>
              <a:rPr lang="cs-CZ" sz="2800" b="1" dirty="0" err="1" smtClean="0">
                <a:solidFill>
                  <a:prstClr val="black"/>
                </a:solidFill>
              </a:rPr>
              <a:t>Wie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lange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bleibst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</a:rPr>
              <a:t>du</a:t>
            </a:r>
            <a:r>
              <a:rPr lang="cs-CZ" sz="2800" b="1" dirty="0" smtClean="0">
                <a:solidFill>
                  <a:prstClr val="black"/>
                </a:solidFill>
              </a:rPr>
              <a:t>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4392488" cy="523220"/>
          </a:xfrm>
          <a:prstGeom prst="rect">
            <a:avLst/>
          </a:prstGeom>
          <a:solidFill>
            <a:srgbClr val="99FF33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Časování </a:t>
            </a:r>
            <a:r>
              <a:rPr lang="cs-CZ" sz="2800" dirty="0" err="1" smtClean="0"/>
              <a:t>komm</a:t>
            </a:r>
            <a:r>
              <a:rPr lang="cs-CZ" sz="2800" b="1" dirty="0" err="1" smtClean="0">
                <a:solidFill>
                  <a:srgbClr val="C00000"/>
                </a:solidFill>
              </a:rPr>
              <a:t>en</a:t>
            </a:r>
            <a:r>
              <a:rPr lang="cs-CZ" sz="2800" dirty="0" smtClean="0"/>
              <a:t>, </a:t>
            </a:r>
            <a:r>
              <a:rPr lang="cs-CZ" sz="2800" dirty="0" err="1" smtClean="0"/>
              <a:t>bleib</a:t>
            </a:r>
            <a:r>
              <a:rPr lang="cs-CZ" sz="2800" b="1" dirty="0" err="1" smtClean="0">
                <a:solidFill>
                  <a:srgbClr val="C00000"/>
                </a:solidFill>
              </a:rPr>
              <a:t>en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041023"/>
            <a:ext cx="2808312" cy="5816977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1. </a:t>
            </a:r>
            <a:r>
              <a:rPr lang="cs-CZ" sz="3200" dirty="0" err="1" smtClean="0"/>
              <a:t>ich</a:t>
            </a:r>
            <a:r>
              <a:rPr lang="cs-CZ" sz="3200" dirty="0" smtClean="0"/>
              <a:t>     </a:t>
            </a:r>
            <a:r>
              <a:rPr lang="cs-CZ" sz="4000" b="1" dirty="0" smtClean="0">
                <a:solidFill>
                  <a:srgbClr val="C00000"/>
                </a:solidFill>
              </a:rPr>
              <a:t>- 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    </a:t>
            </a:r>
            <a:r>
              <a:rPr lang="cs-CZ" sz="4000" b="1" dirty="0" smtClean="0">
                <a:solidFill>
                  <a:srgbClr val="C00000"/>
                </a:solidFill>
              </a:rPr>
              <a:t>- </a:t>
            </a:r>
            <a:r>
              <a:rPr lang="cs-CZ" sz="4000" b="1" dirty="0" err="1" smtClean="0">
                <a:solidFill>
                  <a:srgbClr val="C00000"/>
                </a:solidFill>
              </a:rPr>
              <a:t>st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r>
              <a:rPr lang="cs-CZ" sz="3200" dirty="0"/>
              <a:t> </a:t>
            </a:r>
            <a:r>
              <a:rPr lang="cs-CZ" sz="3200" dirty="0" smtClean="0"/>
              <a:t>3. </a:t>
            </a:r>
            <a:r>
              <a:rPr lang="cs-CZ" sz="3200" dirty="0" err="1" smtClean="0"/>
              <a:t>er</a:t>
            </a:r>
            <a:endParaRPr lang="cs-CZ" sz="3200" dirty="0"/>
          </a:p>
          <a:p>
            <a:r>
              <a:rPr lang="cs-CZ" sz="3200" dirty="0" smtClean="0"/>
              <a:t> 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     </a:t>
            </a: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-t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es</a:t>
            </a:r>
          </a:p>
          <a:p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err="1" smtClean="0"/>
              <a:t>wir</a:t>
            </a:r>
            <a:r>
              <a:rPr lang="cs-CZ" sz="3200" dirty="0" smtClean="0"/>
              <a:t>    </a:t>
            </a:r>
            <a:r>
              <a:rPr lang="cs-CZ" sz="4000" b="1" dirty="0" smtClean="0">
                <a:solidFill>
                  <a:srgbClr val="C00000"/>
                </a:solidFill>
              </a:rPr>
              <a:t>- </a:t>
            </a:r>
            <a:r>
              <a:rPr lang="cs-CZ" sz="4000" b="1" dirty="0" err="1" smtClean="0">
                <a:solidFill>
                  <a:srgbClr val="C00000"/>
                </a:solidFill>
              </a:rPr>
              <a:t>en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cs-CZ" sz="3200" dirty="0" err="1" smtClean="0"/>
              <a:t>ihr</a:t>
            </a:r>
            <a:r>
              <a:rPr lang="cs-CZ" sz="3200" dirty="0" smtClean="0"/>
              <a:t>       </a:t>
            </a:r>
            <a:r>
              <a:rPr lang="cs-CZ" sz="4000" b="1" dirty="0" smtClean="0">
                <a:solidFill>
                  <a:srgbClr val="C00000"/>
                </a:solidFill>
              </a:rPr>
              <a:t>- t</a:t>
            </a:r>
          </a:p>
          <a:p>
            <a:pPr marL="342900" indent="-342900">
              <a:buAutoNum type="arabicPeriod"/>
            </a:pPr>
            <a:r>
              <a:rPr lang="cs-CZ" sz="3200" dirty="0" err="1" smtClean="0"/>
              <a:t>sie</a:t>
            </a:r>
            <a:endParaRPr lang="cs-CZ" sz="3200" dirty="0" smtClean="0"/>
          </a:p>
          <a:p>
            <a:pPr marL="342900" indent="-342900"/>
            <a:r>
              <a:rPr lang="cs-CZ" sz="3200" dirty="0" smtClean="0"/>
              <a:t>      </a:t>
            </a:r>
            <a:r>
              <a:rPr lang="cs-CZ" sz="3200" dirty="0" err="1"/>
              <a:t>S</a:t>
            </a:r>
            <a:r>
              <a:rPr lang="cs-CZ" sz="3200" dirty="0" err="1" smtClean="0"/>
              <a:t>ie</a:t>
            </a:r>
            <a:r>
              <a:rPr lang="cs-CZ" sz="3200" dirty="0" smtClean="0"/>
              <a:t>    </a:t>
            </a:r>
            <a:r>
              <a:rPr lang="cs-CZ" sz="4400" b="1" dirty="0" smtClean="0">
                <a:solidFill>
                  <a:srgbClr val="C00000"/>
                </a:solidFill>
              </a:rPr>
              <a:t>- </a:t>
            </a:r>
            <a:r>
              <a:rPr lang="cs-CZ" sz="4400" b="1" dirty="0" err="1" smtClean="0">
                <a:solidFill>
                  <a:srgbClr val="C00000"/>
                </a:solidFill>
              </a:rPr>
              <a:t>en</a:t>
            </a:r>
            <a:endParaRPr lang="de-DE" sz="44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1960" y="4221088"/>
            <a:ext cx="42119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my přijdeme a zůstaneme</a:t>
            </a:r>
            <a:endParaRPr lang="de-DE" sz="2800" dirty="0"/>
          </a:p>
        </p:txBody>
      </p:sp>
      <p:sp>
        <p:nvSpPr>
          <p:cNvPr id="17" name="Obdélník 16"/>
          <p:cNvSpPr/>
          <p:nvPr/>
        </p:nvSpPr>
        <p:spPr>
          <a:xfrm>
            <a:off x="4139952" y="1124744"/>
            <a:ext cx="30015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 já přijdu a zůstanu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283968" y="2348880"/>
            <a:ext cx="3012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on přijde a zůstane</a:t>
            </a:r>
            <a:endParaRPr lang="de-DE" dirty="0"/>
          </a:p>
        </p:txBody>
      </p:sp>
      <p:sp>
        <p:nvSpPr>
          <p:cNvPr id="20" name="Obdélník 19"/>
          <p:cNvSpPr/>
          <p:nvPr/>
        </p:nvSpPr>
        <p:spPr>
          <a:xfrm>
            <a:off x="3779912" y="2852936"/>
            <a:ext cx="51201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moje kamarádka přijde a zůstane</a:t>
            </a:r>
            <a:endParaRPr lang="de-DE" dirty="0"/>
          </a:p>
        </p:txBody>
      </p:sp>
      <p:sp>
        <p:nvSpPr>
          <p:cNvPr id="21" name="Obdélník 20"/>
          <p:cNvSpPr/>
          <p:nvPr/>
        </p:nvSpPr>
        <p:spPr>
          <a:xfrm>
            <a:off x="4139952" y="4941168"/>
            <a:ext cx="35693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vy přijdete a zůstanete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923928" y="5805264"/>
            <a:ext cx="48390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moji přátelé přijdou a zůstanou</a:t>
            </a:r>
            <a:endParaRPr lang="de-DE" dirty="0"/>
          </a:p>
        </p:txBody>
      </p:sp>
      <p:sp>
        <p:nvSpPr>
          <p:cNvPr id="23" name="Obdélník 22"/>
          <p:cNvSpPr/>
          <p:nvPr/>
        </p:nvSpPr>
        <p:spPr>
          <a:xfrm>
            <a:off x="3779912" y="3429000"/>
            <a:ext cx="4614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moje babička přijde a zůstane</a:t>
            </a:r>
            <a:endParaRPr lang="de-DE" dirty="0"/>
          </a:p>
        </p:txBody>
      </p:sp>
      <p:sp>
        <p:nvSpPr>
          <p:cNvPr id="24" name="Obdélník 23"/>
          <p:cNvSpPr/>
          <p:nvPr/>
        </p:nvSpPr>
        <p:spPr>
          <a:xfrm>
            <a:off x="4211960" y="1628800"/>
            <a:ext cx="32083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ty přijdeš a zůstaneš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0648"/>
            <a:ext cx="6408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Wann</a:t>
            </a:r>
            <a:r>
              <a:rPr lang="cs-CZ" sz="4000" dirty="0" smtClean="0"/>
              <a:t> </a:t>
            </a:r>
            <a:r>
              <a:rPr lang="cs-CZ" sz="4000" dirty="0" err="1" smtClean="0"/>
              <a:t>kommen</a:t>
            </a:r>
            <a:r>
              <a:rPr lang="cs-CZ" sz="4000" dirty="0" smtClean="0"/>
              <a:t> </a:t>
            </a:r>
            <a:r>
              <a:rPr lang="cs-CZ" sz="4000" dirty="0" err="1" smtClean="0"/>
              <a:t>diese</a:t>
            </a:r>
            <a:r>
              <a:rPr lang="cs-CZ" sz="4000" dirty="0" smtClean="0"/>
              <a:t> </a:t>
            </a:r>
            <a:r>
              <a:rPr lang="cs-CZ" sz="4000" dirty="0" err="1" smtClean="0"/>
              <a:t>Leute</a:t>
            </a:r>
            <a:r>
              <a:rPr lang="cs-CZ" sz="4000" dirty="0" smtClean="0"/>
              <a:t> ?</a:t>
            </a:r>
          </a:p>
          <a:p>
            <a:r>
              <a:rPr lang="cs-CZ" sz="4000" dirty="0" smtClean="0"/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Bis </a:t>
            </a:r>
            <a:r>
              <a:rPr lang="cs-CZ" sz="4000" b="1" dirty="0" err="1" smtClean="0">
                <a:solidFill>
                  <a:srgbClr val="C00000"/>
                </a:solidFill>
              </a:rPr>
              <a:t>wann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/>
              <a:t>bleiben</a:t>
            </a:r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?</a:t>
            </a:r>
          </a:p>
          <a:p>
            <a:r>
              <a:rPr lang="cs-CZ" sz="4000" dirty="0"/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Wie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lange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/>
              <a:t>bleiben</a:t>
            </a:r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r>
              <a:rPr lang="cs-CZ" sz="4000" dirty="0" smtClean="0"/>
              <a:t>?</a:t>
            </a:r>
            <a:endParaRPr lang="de-DE" sz="4000" dirty="0"/>
          </a:p>
        </p:txBody>
      </p:sp>
      <p:pic>
        <p:nvPicPr>
          <p:cNvPr id="3" name="Picture 2" descr="C:\Users\Hana\AppData\Local\Microsoft\Windows\Temporary Internet Files\Content.IE5\J7RCU7LJ\MP900439319[1].jpg"/>
          <p:cNvPicPr>
            <a:picLocks noChangeAspect="1" noChangeArrowheads="1"/>
          </p:cNvPicPr>
          <p:nvPr/>
        </p:nvPicPr>
        <p:blipFill>
          <a:blip r:embed="rId2" cstate="print"/>
          <a:srcRect l="27628" t="3182" r="25547"/>
          <a:stretch>
            <a:fillRect/>
          </a:stretch>
        </p:blipFill>
        <p:spPr bwMode="auto">
          <a:xfrm>
            <a:off x="0" y="2476053"/>
            <a:ext cx="2520280" cy="438194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1763688" y="2492896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b="1" dirty="0" err="1" smtClean="0"/>
              <a:t>Mein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Freund</a:t>
            </a:r>
            <a:r>
              <a:rPr lang="cs-CZ" sz="3600" b="1" dirty="0" smtClean="0"/>
              <a:t> Tom</a:t>
            </a:r>
            <a:endParaRPr lang="de-DE" sz="3600" b="1" dirty="0"/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149080"/>
            <a:ext cx="1800200" cy="1800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129808"/>
            <a:ext cx="187220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292080" y="2492896"/>
            <a:ext cx="3528392" cy="206210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/>
              <a:t>kommt</a:t>
            </a:r>
            <a:r>
              <a:rPr lang="cs-CZ" sz="3200" dirty="0" smtClean="0"/>
              <a:t> um </a:t>
            </a:r>
            <a:r>
              <a:rPr lang="cs-CZ" sz="3200" dirty="0" err="1" smtClean="0"/>
              <a:t>drei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bleibt</a:t>
            </a:r>
            <a:r>
              <a:rPr lang="cs-CZ" sz="3200" dirty="0" smtClean="0"/>
              <a:t> bis </a:t>
            </a:r>
            <a:r>
              <a:rPr lang="cs-CZ" sz="3200" dirty="0" err="1" smtClean="0"/>
              <a:t>sieben</a:t>
            </a:r>
            <a:r>
              <a:rPr lang="cs-CZ" sz="3200" dirty="0" smtClean="0"/>
              <a:t> </a:t>
            </a:r>
            <a:r>
              <a:rPr lang="cs-CZ" sz="3200" dirty="0" err="1" smtClean="0"/>
              <a:t>Uhr</a:t>
            </a:r>
            <a:r>
              <a:rPr lang="cs-CZ" sz="3200" dirty="0" smtClean="0"/>
              <a:t>.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bleibt</a:t>
            </a:r>
            <a:r>
              <a:rPr lang="cs-CZ" sz="3200" dirty="0" smtClean="0"/>
              <a:t> </a:t>
            </a:r>
            <a:r>
              <a:rPr lang="cs-CZ" sz="3200" dirty="0" err="1" smtClean="0"/>
              <a:t>vier</a:t>
            </a:r>
            <a:r>
              <a:rPr lang="cs-CZ" sz="3200" dirty="0" smtClean="0"/>
              <a:t> </a:t>
            </a:r>
            <a:r>
              <a:rPr lang="cs-CZ" sz="3200" dirty="0" err="1" smtClean="0"/>
              <a:t>Stunden</a:t>
            </a:r>
            <a:r>
              <a:rPr lang="cs-CZ" sz="3200" dirty="0" smtClean="0"/>
              <a:t>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0" y="404664"/>
            <a:ext cx="3059832" cy="4104456"/>
            <a:chOff x="7092280" y="260648"/>
            <a:chExt cx="2016224" cy="2528991"/>
          </a:xfrm>
        </p:grpSpPr>
        <p:pic>
          <p:nvPicPr>
            <p:cNvPr id="3" name="Picture 25" descr="C:\Users\Hana\AppData\Local\Microsoft\Windows\Temporary Internet Files\Content.IE5\DG0AQIJ7\MP900427688[1].jpg"/>
            <p:cNvPicPr>
              <a:picLocks noChangeAspect="1" noChangeArrowheads="1"/>
            </p:cNvPicPr>
            <p:nvPr/>
          </p:nvPicPr>
          <p:blipFill>
            <a:blip r:embed="rId2" cstate="print"/>
            <a:srcRect l="50839" t="51050" r="24283" b="17450"/>
            <a:stretch>
              <a:fillRect/>
            </a:stretch>
          </p:blipFill>
          <p:spPr bwMode="auto">
            <a:xfrm>
              <a:off x="7308304" y="260648"/>
              <a:ext cx="1656184" cy="2160240"/>
            </a:xfrm>
            <a:prstGeom prst="rect">
              <a:avLst/>
            </a:prstGeom>
            <a:noFill/>
          </p:spPr>
        </p:pic>
        <p:sp>
          <p:nvSpPr>
            <p:cNvPr id="4" name="TextovéPole 3"/>
            <p:cNvSpPr txBox="1"/>
            <p:nvPr/>
          </p:nvSpPr>
          <p:spPr>
            <a:xfrm>
              <a:off x="7092280" y="2204864"/>
              <a:ext cx="20162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de-DE" sz="3200" b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843808" y="692696"/>
            <a:ext cx="6300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400" dirty="0" smtClean="0"/>
              <a:t>Beate  ……um               </a:t>
            </a:r>
            <a:r>
              <a:rPr lang="cs-CZ" sz="4400" dirty="0" err="1" smtClean="0"/>
              <a:t>Uhr</a:t>
            </a:r>
            <a:r>
              <a:rPr lang="cs-CZ" sz="4400" dirty="0" smtClean="0"/>
              <a:t>.</a:t>
            </a:r>
            <a:endParaRPr lang="de-DE" sz="44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32656"/>
            <a:ext cx="172819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843808" y="2708920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Sie</a:t>
            </a:r>
            <a:r>
              <a:rPr lang="cs-CZ" sz="4400" dirty="0" smtClean="0"/>
              <a:t>  ………… bis               </a:t>
            </a:r>
            <a:r>
              <a:rPr lang="cs-CZ" sz="4400" dirty="0" err="1" smtClean="0"/>
              <a:t>Uhr</a:t>
            </a:r>
            <a:r>
              <a:rPr lang="cs-CZ" sz="4400" dirty="0" smtClean="0"/>
              <a:t>.</a:t>
            </a:r>
            <a:endParaRPr lang="de-DE" sz="4400" dirty="0"/>
          </a:p>
        </p:txBody>
      </p:sp>
      <p:pic>
        <p:nvPicPr>
          <p:cNvPr id="8" name="Zástupný symbol pro obsah 3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204864"/>
            <a:ext cx="172819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51520" y="5229200"/>
            <a:ext cx="8244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Sie</a:t>
            </a:r>
            <a:r>
              <a:rPr lang="cs-CZ" sz="5400" dirty="0" smtClean="0"/>
              <a:t>  …………….       …   St………</a:t>
            </a:r>
            <a:endParaRPr lang="de-DE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72668" t="31496" r="21539" b="57447"/>
          <a:stretch>
            <a:fillRect/>
          </a:stretch>
        </p:blipFill>
        <p:spPr bwMode="auto">
          <a:xfrm>
            <a:off x="5472113" y="0"/>
            <a:ext cx="3671887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51520" y="69269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Wir</a:t>
            </a:r>
            <a:r>
              <a:rPr lang="cs-CZ" sz="3600" dirty="0" smtClean="0"/>
              <a:t>  …………  um                                          </a:t>
            </a:r>
            <a:r>
              <a:rPr lang="cs-CZ" sz="3600" dirty="0" err="1" smtClean="0"/>
              <a:t>Uhr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48680"/>
            <a:ext cx="151216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2780928"/>
            <a:ext cx="5364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 ……...    bis               </a:t>
            </a:r>
            <a:r>
              <a:rPr lang="cs-CZ" sz="4400" dirty="0" err="1" smtClean="0"/>
              <a:t>Uhr</a:t>
            </a:r>
            <a:r>
              <a:rPr lang="cs-CZ" sz="4400" dirty="0" smtClean="0"/>
              <a:t>. </a:t>
            </a:r>
            <a:endParaRPr lang="de-DE" sz="4400" dirty="0"/>
          </a:p>
        </p:txBody>
      </p:sp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564904"/>
            <a:ext cx="151216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51520" y="5805264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 ………..      ..      St.....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96752"/>
            <a:ext cx="547260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3200" dirty="0" err="1" smtClean="0"/>
              <a:t>Wann</a:t>
            </a:r>
            <a:r>
              <a:rPr lang="cs-CZ" sz="3200" dirty="0" smtClean="0"/>
              <a:t>    ……………… </a:t>
            </a:r>
            <a:r>
              <a:rPr lang="cs-CZ" sz="3200" dirty="0" err="1" smtClean="0"/>
              <a:t>du</a:t>
            </a:r>
            <a:r>
              <a:rPr lang="cs-CZ" sz="3200" dirty="0" smtClean="0"/>
              <a:t> 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Bis </a:t>
            </a:r>
            <a:r>
              <a:rPr lang="cs-CZ" sz="3200" dirty="0" err="1" smtClean="0"/>
              <a:t>wannn</a:t>
            </a:r>
            <a:r>
              <a:rPr lang="cs-CZ" sz="3200" dirty="0" smtClean="0"/>
              <a:t>      ………….  </a:t>
            </a:r>
            <a:r>
              <a:rPr lang="cs-CZ" sz="3200" dirty="0" err="1" smtClean="0"/>
              <a:t>du</a:t>
            </a:r>
            <a:r>
              <a:rPr lang="cs-CZ" sz="3200" dirty="0" smtClean="0"/>
              <a:t> ?</a:t>
            </a:r>
          </a:p>
          <a:p>
            <a:r>
              <a:rPr lang="cs-CZ" sz="3200" dirty="0"/>
              <a:t> </a:t>
            </a:r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lange</a:t>
            </a:r>
            <a:r>
              <a:rPr lang="cs-CZ" sz="3200" dirty="0" smtClean="0"/>
              <a:t>   …………   </a:t>
            </a:r>
            <a:r>
              <a:rPr lang="cs-CZ" sz="3200" dirty="0" err="1" smtClean="0"/>
              <a:t>du</a:t>
            </a:r>
            <a:r>
              <a:rPr lang="cs-CZ" sz="3200" dirty="0" smtClean="0"/>
              <a:t> ?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556792"/>
            <a:ext cx="439248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 ……………  um ……</a:t>
            </a:r>
          </a:p>
          <a:p>
            <a:r>
              <a:rPr lang="cs-CZ" sz="3200" dirty="0" smtClean="0"/>
              <a:t>Bis    …………    </a:t>
            </a:r>
            <a:r>
              <a:rPr lang="cs-CZ" sz="3200" dirty="0" err="1" smtClean="0"/>
              <a:t>Uhr</a:t>
            </a:r>
            <a:r>
              <a:rPr lang="cs-CZ" sz="32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26064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Doplňte a přiřazujte odpovědi</a:t>
            </a:r>
            <a:endParaRPr lang="de-DE" sz="2400" dirty="0"/>
          </a:p>
        </p:txBody>
      </p:sp>
      <p:sp>
        <p:nvSpPr>
          <p:cNvPr id="5" name="Obdélník 4"/>
          <p:cNvSpPr/>
          <p:nvPr/>
        </p:nvSpPr>
        <p:spPr>
          <a:xfrm>
            <a:off x="5292080" y="1196752"/>
            <a:ext cx="35573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…………    </a:t>
            </a:r>
            <a:r>
              <a:rPr lang="cs-CZ" sz="3600" dirty="0" err="1" smtClean="0">
                <a:solidFill>
                  <a:prstClr val="black"/>
                </a:solidFill>
              </a:rPr>
              <a:t>Stunden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42900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deine</a:t>
            </a:r>
            <a:r>
              <a:rPr lang="cs-CZ" sz="3600" dirty="0" smtClean="0"/>
              <a:t> </a:t>
            </a:r>
            <a:r>
              <a:rPr lang="cs-CZ" sz="3600" dirty="0" err="1" smtClean="0"/>
              <a:t>Freunde</a:t>
            </a:r>
            <a:r>
              <a:rPr lang="cs-CZ" sz="3600" dirty="0" smtClean="0"/>
              <a:t> ?  </a:t>
            </a:r>
          </a:p>
          <a:p>
            <a:r>
              <a:rPr lang="cs-CZ" sz="3600" dirty="0" err="1" smtClean="0"/>
              <a:t>Wann</a:t>
            </a:r>
            <a:r>
              <a:rPr lang="cs-CZ" sz="3600" dirty="0" smtClean="0"/>
              <a:t>    …………….       </a:t>
            </a:r>
            <a:r>
              <a:rPr lang="cs-CZ" sz="3600" dirty="0" err="1" smtClean="0"/>
              <a:t>sie</a:t>
            </a:r>
            <a:r>
              <a:rPr lang="cs-CZ" sz="3600" dirty="0" smtClean="0"/>
              <a:t>?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Bis </a:t>
            </a:r>
            <a:r>
              <a:rPr lang="cs-CZ" sz="3600" dirty="0" err="1" smtClean="0"/>
              <a:t>wann</a:t>
            </a:r>
            <a:r>
              <a:rPr lang="cs-CZ" sz="3600" dirty="0" smtClean="0"/>
              <a:t>    ………………    </a:t>
            </a:r>
            <a:r>
              <a:rPr lang="cs-CZ" sz="3600" dirty="0" err="1" smtClean="0"/>
              <a:t>sie</a:t>
            </a:r>
            <a:r>
              <a:rPr lang="cs-CZ" sz="3600" dirty="0" smtClean="0"/>
              <a:t>?</a:t>
            </a:r>
          </a:p>
          <a:p>
            <a:r>
              <a:rPr lang="cs-CZ" sz="3600" dirty="0" err="1" smtClean="0"/>
              <a:t>Wie</a:t>
            </a:r>
            <a:r>
              <a:rPr lang="cs-CZ" sz="3600" dirty="0" smtClean="0"/>
              <a:t> </a:t>
            </a:r>
            <a:r>
              <a:rPr lang="cs-CZ" sz="3600" dirty="0" err="1" smtClean="0"/>
              <a:t>lange</a:t>
            </a:r>
            <a:r>
              <a:rPr lang="cs-CZ" sz="3600" dirty="0" smtClean="0"/>
              <a:t>     ……………   </a:t>
            </a:r>
            <a:r>
              <a:rPr lang="cs-CZ" sz="3600" dirty="0" err="1" smtClean="0"/>
              <a:t>sie</a:t>
            </a:r>
            <a:r>
              <a:rPr lang="cs-CZ" sz="3600" dirty="0" smtClean="0"/>
              <a:t> ?</a:t>
            </a:r>
            <a:endParaRPr lang="de-DE" sz="36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5652120" y="3356992"/>
            <a:ext cx="3312368" cy="3312368"/>
            <a:chOff x="5652120" y="3140968"/>
            <a:chExt cx="3312368" cy="3312368"/>
          </a:xfrm>
        </p:grpSpPr>
        <p:sp>
          <p:nvSpPr>
            <p:cNvPr id="7" name="Obdélník 6"/>
            <p:cNvSpPr/>
            <p:nvPr/>
          </p:nvSpPr>
          <p:spPr>
            <a:xfrm>
              <a:off x="5652120" y="3140968"/>
              <a:ext cx="3312368" cy="3312368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84168" y="4077072"/>
              <a:ext cx="2304256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……………….</a:t>
              </a:r>
            </a:p>
            <a:p>
              <a:endParaRPr lang="cs-CZ" dirty="0"/>
            </a:p>
            <a:p>
              <a:r>
                <a:rPr lang="cs-CZ" dirty="0" smtClean="0"/>
                <a:t>……………..</a:t>
              </a:r>
            </a:p>
            <a:p>
              <a:endParaRPr lang="cs-CZ" dirty="0"/>
            </a:p>
            <a:p>
              <a:r>
                <a:rPr lang="cs-CZ" dirty="0" smtClean="0"/>
                <a:t>……………….</a:t>
              </a:r>
              <a:endParaRPr lang="de-DE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763688" y="1196752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kommst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bleibst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bleibst</a:t>
            </a:r>
            <a:endParaRPr lang="de-DE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70080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komme</a:t>
            </a:r>
            <a:endParaRPr lang="de-DE" sz="3200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995936" y="1556792"/>
            <a:ext cx="1152128" cy="576064"/>
          </a:xfrm>
          <a:prstGeom prst="line">
            <a:avLst/>
          </a:prstGeom>
          <a:ln w="76200">
            <a:solidFill>
              <a:schemeClr val="tx2">
                <a:lumMod val="7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139952" y="2060848"/>
            <a:ext cx="1152128" cy="576064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4139952" y="1556792"/>
            <a:ext cx="1224136" cy="936104"/>
          </a:xfrm>
          <a:prstGeom prst="line">
            <a:avLst/>
          </a:prstGeom>
          <a:ln w="76200"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123728" y="3933056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kommen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bleiben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bleiben</a:t>
            </a:r>
            <a:endParaRPr lang="de-DE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č.6- vlastní archiv autorky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294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17</cp:revision>
  <dcterms:created xsi:type="dcterms:W3CDTF">2013-01-08T20:28:22Z</dcterms:created>
  <dcterms:modified xsi:type="dcterms:W3CDTF">2013-03-28T09:28:34Z</dcterms:modified>
</cp:coreProperties>
</file>