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60" r:id="rId4"/>
    <p:sldId id="261" r:id="rId5"/>
    <p:sldId id="259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Arial" pitchFamily="34" charset="0"/>
            </a:rPr>
            <a:t>NÁZEV ŠKOLY: ZŠ NETVOŘICE, OKRES BENEŠOV</a:t>
          </a:r>
          <a:endParaRPr lang="cs-CZ" sz="2000" dirty="0">
            <a:latin typeface="+mn-lt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Arial" pitchFamily="34" charset="0"/>
            </a:rPr>
            <a:t>TÉMA:  </a:t>
          </a:r>
          <a:r>
            <a:rPr lang="cs-CZ" sz="2000" dirty="0" err="1" smtClean="0">
              <a:latin typeface="+mn-lt"/>
              <a:cs typeface="Arial" pitchFamily="34" charset="0"/>
            </a:rPr>
            <a:t>Körperteile</a:t>
          </a:r>
          <a:endParaRPr lang="cs-CZ" sz="2000" dirty="0">
            <a:latin typeface="+mn-lt"/>
            <a:cs typeface="Arial" pitchFamily="34" charset="0"/>
          </a:endParaRPr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b="0" dirty="0" smtClean="0">
              <a:latin typeface="+mn-lt"/>
              <a:cs typeface="Arial" pitchFamily="34" charset="0"/>
            </a:rPr>
            <a:t>NÁZEV:VY_22_INOVACE_03_NJ9_</a:t>
          </a:r>
          <a:r>
            <a:rPr lang="cs-CZ" sz="2000" b="0" dirty="0" err="1" smtClean="0">
              <a:latin typeface="+mn-lt"/>
              <a:cs typeface="Arial" pitchFamily="34" charset="0"/>
            </a:rPr>
            <a:t>Mein</a:t>
          </a:r>
          <a:r>
            <a:rPr lang="cs-CZ" sz="2000" b="0" dirty="0" smtClean="0">
              <a:latin typeface="+mn-lt"/>
              <a:cs typeface="Arial" pitchFamily="34" charset="0"/>
            </a:rPr>
            <a:t> </a:t>
          </a:r>
          <a:r>
            <a:rPr lang="cs-CZ" sz="2000" b="0" dirty="0" err="1" smtClean="0">
              <a:latin typeface="+mn-lt"/>
              <a:cs typeface="Arial" pitchFamily="34" charset="0"/>
            </a:rPr>
            <a:t>Kopf</a:t>
          </a:r>
          <a:endParaRPr lang="cs-CZ" sz="2000" b="0" dirty="0" smtClean="0">
            <a:latin typeface="+mn-lt"/>
            <a:cs typeface="Arial" pitchFamily="34" charset="0"/>
          </a:endParaRP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Arial" pitchFamily="34" charset="0"/>
            </a:rPr>
            <a:t>ČÍSLO PROJEKTU: OPVK 1.4</a:t>
          </a:r>
          <a:endParaRPr lang="cs-CZ" sz="2000" dirty="0">
            <a:latin typeface="+mn-lt"/>
            <a:cs typeface="Arial" pitchFamily="34" charset="0"/>
          </a:endParaRPr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585" custLinFactNeighborY="-563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 custLinFactNeighborX="-585" custLinFactNeighborY="2299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1E80F97-3BE9-41FE-A593-315C0FBA034C}" type="presOf" srcId="{26CBEA56-8CFD-48C0-BD6E-2EB16B1FBF42}" destId="{5583D5C5-FAFF-4548-819C-80E289F73770}" srcOrd="0" destOrd="0" presId="urn:microsoft.com/office/officeart/2005/8/layout/target3"/>
    <dgm:cxn modelId="{B092AB19-933A-4A4B-B0C4-F52920B8D213}" type="presOf" srcId="{D1B46980-6531-4606-95E6-44980827E919}" destId="{6140AFEC-043D-4C43-A2F9-D0F5331DF3A3}" srcOrd="0" destOrd="0" presId="urn:microsoft.com/office/officeart/2005/8/layout/target3"/>
    <dgm:cxn modelId="{9BFF6743-32EC-41E9-94C4-537766C781EB}" type="presOf" srcId="{26CBEA56-8CFD-48C0-BD6E-2EB16B1FBF42}" destId="{92E1E9E3-D1F0-4866-9424-7ECC0DD990BC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FA0C3FA7-005E-4F87-B25B-7F797844B52E}" type="presOf" srcId="{D1D4F407-5343-4D3F-B5B9-D407B03CAEB4}" destId="{AED2198E-93D5-4001-81B4-73124B309672}" srcOrd="1" destOrd="0" presId="urn:microsoft.com/office/officeart/2005/8/layout/target3"/>
    <dgm:cxn modelId="{F39E830B-3465-4335-A23C-9BDEA79A552F}" type="presOf" srcId="{1AE9165A-6B70-4FFD-A49C-881BF73B4F04}" destId="{BD3627E9-8FC8-4A2F-B3EA-FAE798EF81D8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ECB981-EC65-4EDC-9487-2000C0105252}" type="presOf" srcId="{1F4F8BC0-F267-4379-9FE7-6FFC8B64BAD8}" destId="{C8857ABF-5052-4733-A46C-0F8B764FF76F}" srcOrd="0" destOrd="0" presId="urn:microsoft.com/office/officeart/2005/8/layout/target3"/>
    <dgm:cxn modelId="{24771462-3C14-4159-97F9-28C0EC2B95CC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30F2942-7ABD-4A2B-9B40-AB96D8A4A6A5}" type="presOf" srcId="{D1B46980-6531-4606-95E6-44980827E919}" destId="{2BE915AB-18AA-4053-B92C-3BFC9ED204BB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B3D5A9A8-3F56-4998-A739-69C7252B4828}" type="presOf" srcId="{1AE9165A-6B70-4FFD-A49C-881BF73B4F04}" destId="{A9F01C16-B5C0-47B0-9750-F7E5E11674A0}" srcOrd="0" destOrd="0" presId="urn:microsoft.com/office/officeart/2005/8/layout/target3"/>
    <dgm:cxn modelId="{F8572F0B-7156-41C9-BFD5-7972DE4EFB2D}" type="presOf" srcId="{1F4F8BC0-F267-4379-9FE7-6FFC8B64BAD8}" destId="{017154CD-D9A9-4968-AD11-1207A3C4C00A}" srcOrd="1" destOrd="0" presId="urn:microsoft.com/office/officeart/2005/8/layout/target3"/>
    <dgm:cxn modelId="{79A89B07-530A-4E71-9686-933383C28268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DD9DFDB4-3947-490A-96DC-A22B143110C8}" type="presParOf" srcId="{333A1088-737F-45CB-B68E-254E46348037}" destId="{F5ABB229-8D3B-4694-996A-96F23CF14429}" srcOrd="0" destOrd="0" presId="urn:microsoft.com/office/officeart/2005/8/layout/target3"/>
    <dgm:cxn modelId="{D6F21569-6468-4411-A6AE-A59C4C1E0098}" type="presParOf" srcId="{333A1088-737F-45CB-B68E-254E46348037}" destId="{F41139FD-01EE-4571-8B17-4FB00FC51163}" srcOrd="1" destOrd="0" presId="urn:microsoft.com/office/officeart/2005/8/layout/target3"/>
    <dgm:cxn modelId="{D85E09AC-BE9F-49C2-8F9A-3404F7778F6A}" type="presParOf" srcId="{333A1088-737F-45CB-B68E-254E46348037}" destId="{D005CE8C-CC26-4C3E-AC11-E15060ECD759}" srcOrd="2" destOrd="0" presId="urn:microsoft.com/office/officeart/2005/8/layout/target3"/>
    <dgm:cxn modelId="{651F7105-6E23-4FA9-8E3C-10188529505D}" type="presParOf" srcId="{333A1088-737F-45CB-B68E-254E46348037}" destId="{2C702D82-9B77-49B7-9568-BB8EB47C3372}" srcOrd="3" destOrd="0" presId="urn:microsoft.com/office/officeart/2005/8/layout/target3"/>
    <dgm:cxn modelId="{70BD840D-C4E0-421B-8E3F-1BD3FC0AEA72}" type="presParOf" srcId="{333A1088-737F-45CB-B68E-254E46348037}" destId="{A52A0455-90FF-4808-ABD0-F02540D31D5A}" srcOrd="4" destOrd="0" presId="urn:microsoft.com/office/officeart/2005/8/layout/target3"/>
    <dgm:cxn modelId="{D4A06DAA-117D-4C6C-9FFB-93287EC0683A}" type="presParOf" srcId="{333A1088-737F-45CB-B68E-254E46348037}" destId="{6140AFEC-043D-4C43-A2F9-D0F5331DF3A3}" srcOrd="5" destOrd="0" presId="urn:microsoft.com/office/officeart/2005/8/layout/target3"/>
    <dgm:cxn modelId="{FDDDB7C1-95C8-4291-9A7E-C4262495C2F0}" type="presParOf" srcId="{333A1088-737F-45CB-B68E-254E46348037}" destId="{71A10DEB-455E-4133-A618-0A0EE82A21E3}" srcOrd="6" destOrd="0" presId="urn:microsoft.com/office/officeart/2005/8/layout/target3"/>
    <dgm:cxn modelId="{25D756C5-03D7-4F3B-9A0E-EDE6DAA8847F}" type="presParOf" srcId="{333A1088-737F-45CB-B68E-254E46348037}" destId="{DA6A876D-6D25-492F-8BDC-9AE6A6CFB1FA}" srcOrd="7" destOrd="0" presId="urn:microsoft.com/office/officeart/2005/8/layout/target3"/>
    <dgm:cxn modelId="{11C27E0D-D18D-4079-B70D-1C70E1D11BEE}" type="presParOf" srcId="{333A1088-737F-45CB-B68E-254E46348037}" destId="{A9F01C16-B5C0-47B0-9750-F7E5E11674A0}" srcOrd="8" destOrd="0" presId="urn:microsoft.com/office/officeart/2005/8/layout/target3"/>
    <dgm:cxn modelId="{FA31D00D-25D4-46DA-A383-A0915BC82446}" type="presParOf" srcId="{333A1088-737F-45CB-B68E-254E46348037}" destId="{5C0CF724-3222-4429-B09A-F154A62FD507}" srcOrd="9" destOrd="0" presId="urn:microsoft.com/office/officeart/2005/8/layout/target3"/>
    <dgm:cxn modelId="{69B60A45-8AE9-45F4-A6EF-D1600C813237}" type="presParOf" srcId="{333A1088-737F-45CB-B68E-254E46348037}" destId="{71A5FEA7-FE77-4220-960F-2AB7AE466FE5}" srcOrd="10" destOrd="0" presId="urn:microsoft.com/office/officeart/2005/8/layout/target3"/>
    <dgm:cxn modelId="{CC0BEDCF-635D-4992-B65B-77E0BE10ECC7}" type="presParOf" srcId="{333A1088-737F-45CB-B68E-254E46348037}" destId="{C8857ABF-5052-4733-A46C-0F8B764FF76F}" srcOrd="11" destOrd="0" presId="urn:microsoft.com/office/officeart/2005/8/layout/target3"/>
    <dgm:cxn modelId="{4199F248-03EC-4609-85E1-B31BC6676D51}" type="presParOf" srcId="{333A1088-737F-45CB-B68E-254E46348037}" destId="{1839E65E-6E97-41D2-A171-98C033275D27}" srcOrd="12" destOrd="0" presId="urn:microsoft.com/office/officeart/2005/8/layout/target3"/>
    <dgm:cxn modelId="{153BB3A1-1411-4163-BA7C-5A172D399A6C}" type="presParOf" srcId="{333A1088-737F-45CB-B68E-254E46348037}" destId="{914F10DC-A7FA-462B-9334-03354AC7EA9F}" srcOrd="13" destOrd="0" presId="urn:microsoft.com/office/officeart/2005/8/layout/target3"/>
    <dgm:cxn modelId="{AFA7534E-1B6B-41D4-ABA9-E2ED6EEEEB69}" type="presParOf" srcId="{333A1088-737F-45CB-B68E-254E46348037}" destId="{5583D5C5-FAFF-4548-819C-80E289F73770}" srcOrd="14" destOrd="0" presId="urn:microsoft.com/office/officeart/2005/8/layout/target3"/>
    <dgm:cxn modelId="{1E5F023F-92F0-411C-A033-70427CDFE13D}" type="presParOf" srcId="{333A1088-737F-45CB-B68E-254E46348037}" destId="{AED2198E-93D5-4001-81B4-73124B309672}" srcOrd="15" destOrd="0" presId="urn:microsoft.com/office/officeart/2005/8/layout/target3"/>
    <dgm:cxn modelId="{BA94B4C5-1682-4773-B367-7FB4FECE6333}" type="presParOf" srcId="{333A1088-737F-45CB-B68E-254E46348037}" destId="{2BE915AB-18AA-4053-B92C-3BFC9ED204BB}" srcOrd="16" destOrd="0" presId="urn:microsoft.com/office/officeart/2005/8/layout/target3"/>
    <dgm:cxn modelId="{9DACCBAB-6CE7-4F8C-99B5-ECE504D63095}" type="presParOf" srcId="{333A1088-737F-45CB-B68E-254E46348037}" destId="{BD3627E9-8FC8-4A2F-B3EA-FAE798EF81D8}" srcOrd="17" destOrd="0" presId="urn:microsoft.com/office/officeart/2005/8/layout/target3"/>
    <dgm:cxn modelId="{A9975878-FC2D-46B3-9547-C898F34CA544}" type="presParOf" srcId="{333A1088-737F-45CB-B68E-254E46348037}" destId="{017154CD-D9A9-4968-AD11-1207A3C4C00A}" srcOrd="18" destOrd="0" presId="urn:microsoft.com/office/officeart/2005/8/layout/target3"/>
    <dgm:cxn modelId="{839C7F27-74F9-41DC-BA6D-BE31E022118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5168" y="0"/>
          <a:ext cx="6152220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Arial" pitchFamily="34" charset="0"/>
            </a:rPr>
            <a:t>NÁZEV ŠKOLY: ZŠ NETVOŘICE, OKRES BENEŠOV</a:t>
          </a:r>
          <a:endParaRPr lang="cs-CZ" sz="2000" kern="1200" dirty="0">
            <a:latin typeface="+mn-lt"/>
            <a:cs typeface="Arial" pitchFamily="34" charset="0"/>
          </a:endParaRPr>
        </a:p>
      </dsp:txBody>
      <dsp:txXfrm>
        <a:off x="1605168" y="0"/>
        <a:ext cx="6152220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04045"/>
          <a:ext cx="6152220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620180" y="504045"/>
        <a:ext cx="6152220" cy="518457"/>
      </dsp:txXfrm>
    </dsp:sp>
    <dsp:sp modelId="{DA6A876D-6D25-492F-8BDC-9AE6A6CFB1FA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584189" y="1080122"/>
          <a:ext cx="6152220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>
              <a:latin typeface="+mn-lt"/>
              <a:cs typeface="Arial" pitchFamily="34" charset="0"/>
            </a:rPr>
            <a:t>NÁZEV:VY_22_INOVACE_03_NJ9_</a:t>
          </a:r>
          <a:r>
            <a:rPr lang="cs-CZ" sz="2000" b="0" kern="1200" dirty="0" err="1" smtClean="0">
              <a:latin typeface="+mn-lt"/>
              <a:cs typeface="Arial" pitchFamily="34" charset="0"/>
            </a:rPr>
            <a:t>Mein</a:t>
          </a:r>
          <a:r>
            <a:rPr lang="cs-CZ" sz="2000" b="0" kern="1200" dirty="0" smtClean="0">
              <a:latin typeface="+mn-lt"/>
              <a:cs typeface="Arial" pitchFamily="34" charset="0"/>
            </a:rPr>
            <a:t> </a:t>
          </a:r>
          <a:r>
            <a:rPr lang="cs-CZ" sz="2000" b="0" kern="1200" dirty="0" err="1" smtClean="0">
              <a:latin typeface="+mn-lt"/>
              <a:cs typeface="Arial" pitchFamily="34" charset="0"/>
            </a:rPr>
            <a:t>Kopf</a:t>
          </a:r>
          <a:endParaRPr lang="cs-CZ" sz="2000" b="0" kern="1200" dirty="0" smtClean="0">
            <a:latin typeface="+mn-lt"/>
            <a:cs typeface="Arial" pitchFamily="34" charset="0"/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584189" y="1080122"/>
        <a:ext cx="6152220" cy="518457"/>
      </dsp:txXfrm>
    </dsp:sp>
    <dsp:sp modelId="{71A5FEA7-FE77-4220-960F-2AB7AE466FE5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620180" y="1555372"/>
          <a:ext cx="6152220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Arial" pitchFamily="34" charset="0"/>
            </a:rPr>
            <a:t>TÉMA:  </a:t>
          </a:r>
          <a:r>
            <a:rPr lang="cs-CZ" sz="2000" kern="1200" dirty="0" err="1" smtClean="0">
              <a:latin typeface="+mn-lt"/>
              <a:cs typeface="Arial" pitchFamily="34" charset="0"/>
            </a:rPr>
            <a:t>Körperteile</a:t>
          </a:r>
          <a:endParaRPr lang="cs-CZ" sz="2000" kern="1200" dirty="0">
            <a:latin typeface="+mn-lt"/>
            <a:cs typeface="Arial" pitchFamily="34" charset="0"/>
          </a:endParaRPr>
        </a:p>
      </dsp:txBody>
      <dsp:txXfrm>
        <a:off x="1620180" y="1555372"/>
        <a:ext cx="6152220" cy="518457"/>
      </dsp:txXfrm>
    </dsp:sp>
    <dsp:sp modelId="{914F10DC-A7FA-462B-9334-03354AC7EA9F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620180" y="2073830"/>
          <a:ext cx="6152220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Arial" pitchFamily="34" charset="0"/>
            </a:rPr>
            <a:t>ČÍSLO PROJEKTU: OPVK 1.4</a:t>
          </a:r>
          <a:endParaRPr lang="cs-CZ" sz="2000" kern="1200" dirty="0">
            <a:latin typeface="+mn-lt"/>
            <a:cs typeface="Arial" pitchFamily="34" charset="0"/>
          </a:endParaRPr>
        </a:p>
      </dsp:txBody>
      <dsp:txXfrm>
        <a:off x="1620180" y="2073830"/>
        <a:ext cx="6152220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3C0C6-0856-4840-B0A9-6AB2D837227E}" type="datetimeFigureOut">
              <a:rPr lang="de-DE" smtClean="0"/>
              <a:pPr/>
              <a:t>28.03.2013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C72DA-611B-4156-A19C-FB9511783AFC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2204864"/>
            <a:ext cx="8245424" cy="40072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Materiál je určen pro výuku německého jazyka v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Interaktivní procvičování slovíček – téma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Mein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Kopf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.</a:t>
            </a:r>
            <a:endParaRPr lang="cs-CZ" sz="2400" dirty="0" smtClean="0">
              <a:solidFill>
                <a:prstClr val="black"/>
              </a:solidFill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Č.4 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– 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domalujeme obličej- různé varianty podle diktátu,např.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Meine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Haare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sind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kurz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und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schwarz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mein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Mund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ist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groß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, …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Jiná varianta –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Wir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malen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eine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cs typeface="Arial" pitchFamily="34" charset="0"/>
              </a:rPr>
              <a:t>Hexe</a:t>
            </a: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Č.5 – tajenka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Č.6- nejobtížnější úkol- vhodné jako soutěž dvou skupin.</a:t>
            </a:r>
            <a:endParaRPr lang="cs-CZ" sz="2400" dirty="0" smtClean="0">
              <a:solidFill>
                <a:prstClr val="black"/>
              </a:solidFill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400" dirty="0" smtClean="0">
              <a:solidFill>
                <a:prstClr val="black"/>
              </a:solidFill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843808" y="1124744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cs typeface="Arial" pitchFamily="34" charset="0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de-DE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51723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425450" y="1441450"/>
            <a:ext cx="8718550" cy="465772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2" name="Skupina 27"/>
          <p:cNvGrpSpPr/>
          <p:nvPr/>
        </p:nvGrpSpPr>
        <p:grpSpPr>
          <a:xfrm>
            <a:off x="395536" y="3284984"/>
            <a:ext cx="1793930" cy="1611310"/>
            <a:chOff x="395536" y="3284984"/>
            <a:chExt cx="1793930" cy="1611310"/>
          </a:xfrm>
        </p:grpSpPr>
        <p:pic>
          <p:nvPicPr>
            <p:cNvPr id="4100" name="Picture 4" descr="C:\Users\Aja\AppData\Local\Microsoft\Windows\Temporary Internet Files\Content.IE5\S7YR0DND\MC900238192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03648" y="3645024"/>
              <a:ext cx="785818" cy="1203770"/>
            </a:xfrm>
            <a:prstGeom prst="rect">
              <a:avLst/>
            </a:prstGeom>
            <a:noFill/>
          </p:spPr>
        </p:pic>
        <p:pic>
          <p:nvPicPr>
            <p:cNvPr id="7" name="Picture 4" descr="C:\Users\Aja\AppData\Local\Microsoft\Windows\Temporary Internet Files\Content.IE5\S7YR0DND\MC900238192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536" y="3284984"/>
              <a:ext cx="1051859" cy="1611310"/>
            </a:xfrm>
            <a:prstGeom prst="rect">
              <a:avLst/>
            </a:prstGeom>
            <a:noFill/>
          </p:spPr>
        </p:pic>
      </p:grpSp>
      <p:pic>
        <p:nvPicPr>
          <p:cNvPr id="4102" name="Picture 6" descr="C:\Users\Aja\AppData\Local\Microsoft\Windows\Temporary Internet Files\Content.IE5\24U6KV5S\MC9000281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52536" y="908720"/>
            <a:ext cx="1966897" cy="2085235"/>
          </a:xfrm>
          <a:prstGeom prst="rect">
            <a:avLst/>
          </a:prstGeom>
          <a:noFill/>
        </p:spPr>
      </p:pic>
      <p:pic>
        <p:nvPicPr>
          <p:cNvPr id="4103" name="Picture 7" descr="C:\Users\Aja\AppData\Local\Microsoft\Windows\Temporary Internet Files\Content.IE5\B5C89PBA\MC90043639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844824"/>
            <a:ext cx="1828800" cy="1244600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6804248" y="5805264"/>
            <a:ext cx="2143172" cy="70008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Haare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660232" y="2060848"/>
            <a:ext cx="2143172" cy="70008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Augen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436096" y="260648"/>
            <a:ext cx="2138612" cy="6950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Zunge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19872" y="2996952"/>
            <a:ext cx="2736304" cy="648072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Lippen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259632" y="1628800"/>
            <a:ext cx="2143172" cy="70008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Nase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5536" y="5157192"/>
            <a:ext cx="2143172" cy="70008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Ohren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707904" y="5445224"/>
            <a:ext cx="2500330" cy="70008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Mund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4" name="Skupina 26"/>
          <p:cNvGrpSpPr/>
          <p:nvPr/>
        </p:nvGrpSpPr>
        <p:grpSpPr>
          <a:xfrm>
            <a:off x="6643702" y="1357298"/>
            <a:ext cx="2290954" cy="681023"/>
            <a:chOff x="6643702" y="1357298"/>
            <a:chExt cx="2290954" cy="681023"/>
          </a:xfrm>
        </p:grpSpPr>
        <p:pic>
          <p:nvPicPr>
            <p:cNvPr id="1026" name="Picture 2" descr="C:\Users\Aja\AppData\Local\Microsoft\Windows\Temporary Internet Files\Content.IE5\4QJ46L3Y\MC900281284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643834" y="1357298"/>
              <a:ext cx="1290822" cy="681023"/>
            </a:xfrm>
            <a:prstGeom prst="rect">
              <a:avLst/>
            </a:prstGeom>
            <a:noFill/>
          </p:spPr>
        </p:pic>
        <p:pic>
          <p:nvPicPr>
            <p:cNvPr id="1028" name="Picture 4" descr="C:\Users\Aja\AppData\Local\Microsoft\Windows\Temporary Internet Files\Content.IE5\4QJ46L3Y\MC900281284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643702" y="1357298"/>
              <a:ext cx="1218644" cy="642942"/>
            </a:xfrm>
            <a:prstGeom prst="rect">
              <a:avLst/>
            </a:prstGeom>
            <a:noFill/>
          </p:spPr>
        </p:pic>
      </p:grpSp>
      <p:grpSp>
        <p:nvGrpSpPr>
          <p:cNvPr id="5" name="Skupina 22"/>
          <p:cNvGrpSpPr/>
          <p:nvPr/>
        </p:nvGrpSpPr>
        <p:grpSpPr>
          <a:xfrm>
            <a:off x="7308304" y="3861048"/>
            <a:ext cx="1447800" cy="1828800"/>
            <a:chOff x="7380312" y="4077072"/>
            <a:chExt cx="1447800" cy="1828800"/>
          </a:xfrm>
        </p:grpSpPr>
        <p:pic>
          <p:nvPicPr>
            <p:cNvPr id="1029" name="Picture 5" descr="C:\Users\Aja\AppData\Local\Microsoft\Windows\Temporary Internet Files\Content.IE5\XFT84EKL\MC900440500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7380312" y="4077072"/>
              <a:ext cx="1447800" cy="1828800"/>
            </a:xfrm>
            <a:prstGeom prst="rect">
              <a:avLst/>
            </a:prstGeom>
            <a:noFill/>
          </p:spPr>
        </p:pic>
        <p:sp>
          <p:nvSpPr>
            <p:cNvPr id="24" name="Elipsa 23"/>
            <p:cNvSpPr/>
            <p:nvPr/>
          </p:nvSpPr>
          <p:spPr>
            <a:xfrm>
              <a:off x="7524328" y="4653136"/>
              <a:ext cx="1143008" cy="70008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2" name="Picture 7" descr="C:\Users\Hana\AppData\Local\Microsoft\Windows\Temporary Internet Files\Content.IE5\K2VSUM3N\MP900424377[1].jpg"/>
          <p:cNvPicPr>
            <a:picLocks noChangeAspect="1" noChangeArrowheads="1"/>
          </p:cNvPicPr>
          <p:nvPr/>
        </p:nvPicPr>
        <p:blipFill>
          <a:blip r:embed="rId7" cstate="print"/>
          <a:srcRect t="22624" b="-7738"/>
          <a:stretch>
            <a:fillRect/>
          </a:stretch>
        </p:blipFill>
        <p:spPr bwMode="auto">
          <a:xfrm>
            <a:off x="2771800" y="4077072"/>
            <a:ext cx="1945857" cy="1656184"/>
          </a:xfrm>
          <a:prstGeom prst="ellipse">
            <a:avLst/>
          </a:prstGeom>
          <a:noFill/>
        </p:spPr>
      </p:pic>
      <p:sp>
        <p:nvSpPr>
          <p:cNvPr id="25" name="Zaoblený obdélník 24"/>
          <p:cNvSpPr/>
          <p:nvPr/>
        </p:nvSpPr>
        <p:spPr>
          <a:xfrm>
            <a:off x="4211960" y="4293096"/>
            <a:ext cx="2160240" cy="576064"/>
          </a:xfrm>
          <a:prstGeom prst="roundRect">
            <a:avLst>
              <a:gd name="adj" fmla="val 0"/>
            </a:avLst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Meine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err="1">
                <a:solidFill>
                  <a:schemeClr val="tx1"/>
                </a:solidFill>
              </a:rPr>
              <a:t>Z</a:t>
            </a:r>
            <a:r>
              <a:rPr lang="cs-CZ" sz="2400" b="1" dirty="0" err="1" smtClean="0">
                <a:solidFill>
                  <a:schemeClr val="tx1"/>
                </a:solidFill>
              </a:rPr>
              <a:t>ähne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6" name="Picture 9" descr="C:\Users\Hana\AppData\Local\Microsoft\Windows\Temporary Internet Files\Content.IE5\D65YRR2W\MP900448668[1].jpg"/>
          <p:cNvPicPr>
            <a:picLocks noChangeAspect="1" noChangeArrowheads="1"/>
          </p:cNvPicPr>
          <p:nvPr/>
        </p:nvPicPr>
        <p:blipFill>
          <a:blip r:embed="rId8" cstate="print"/>
          <a:srcRect r="8565"/>
          <a:stretch>
            <a:fillRect/>
          </a:stretch>
        </p:blipFill>
        <p:spPr bwMode="auto">
          <a:xfrm>
            <a:off x="3491880" y="260648"/>
            <a:ext cx="1931319" cy="1584176"/>
          </a:xfrm>
          <a:prstGeom prst="ellipse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B050"/>
                </a:solidFill>
              </a:rPr>
              <a:t>Dokresli podle nápovědy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3286116" y="2285992"/>
            <a:ext cx="2714644" cy="342902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 w="19050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0" y="980728"/>
            <a:ext cx="2702674" cy="84984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rabicPeriod"/>
            </a:pP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Mund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der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Mund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0152" y="5373216"/>
            <a:ext cx="3203848" cy="93610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rabicPeriod" startAt="6"/>
            </a:pP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Lippen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ctr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Lippe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5906506"/>
            <a:ext cx="3063854" cy="95149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rabicPeriod" startAt="3"/>
            </a:pP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Nase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 algn="ctr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2132856"/>
            <a:ext cx="2949434" cy="11315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rabicPeriod" startAt="2"/>
            </a:pP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Haare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ctr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Haare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mn. č.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56176" y="1772816"/>
            <a:ext cx="2987824" cy="125287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rabicPeriod" startAt="5"/>
            </a:pP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Ohren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ctr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Ohr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40152" y="332656"/>
            <a:ext cx="3203848" cy="114581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rabicPeriod" startAt="4"/>
            </a:pP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Meine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Augen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ctr"/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Auge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1196752"/>
            <a:ext cx="21602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7. 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Stirn</a:t>
            </a:r>
            <a:endParaRPr lang="de-DE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6237312"/>
            <a:ext cx="21602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8. </a:t>
            </a:r>
            <a:r>
              <a:rPr lang="cs-CZ" sz="3200" dirty="0" err="1" smtClean="0"/>
              <a:t>das</a:t>
            </a:r>
            <a:r>
              <a:rPr lang="cs-CZ" sz="3200" dirty="0" smtClean="0"/>
              <a:t> </a:t>
            </a:r>
            <a:r>
              <a:rPr lang="cs-CZ" sz="3200" dirty="0" err="1" smtClean="0"/>
              <a:t>Kinn</a:t>
            </a:r>
            <a:endParaRPr lang="de-DE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4365104"/>
            <a:ext cx="2952328" cy="954107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9.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Wangen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Wange</a:t>
            </a:r>
            <a:endParaRPr lang="de-DE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4221088"/>
            <a:ext cx="277180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10.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Zunge</a:t>
            </a:r>
            <a:endParaRPr lang="de-DE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16216" y="3212976"/>
            <a:ext cx="2627784" cy="89255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11.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Zähne</a:t>
            </a:r>
            <a:endParaRPr lang="cs-CZ" sz="28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der </a:t>
            </a:r>
            <a:r>
              <a:rPr lang="cs-CZ" sz="2400" dirty="0" err="1" smtClean="0"/>
              <a:t>Zahn</a:t>
            </a:r>
            <a:endParaRPr lang="de-DE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3573016"/>
            <a:ext cx="15121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das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2">
                    <a:lumMod val="75000"/>
                  </a:schemeClr>
                </a:solidFill>
              </a:rPr>
              <a:t>Gesicht</a:t>
            </a:r>
            <a:endParaRPr lang="de-DE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puzzlemaker.discoveryeducation.com/puzzles/20090xriyu.png"/>
          <p:cNvPicPr>
            <a:picLocks noChangeAspect="1" noChangeArrowheads="1"/>
          </p:cNvPicPr>
          <p:nvPr/>
        </p:nvPicPr>
        <p:blipFill>
          <a:blip r:embed="rId2" cstate="print"/>
          <a:srcRect t="2198" r="6937" b="8780"/>
          <a:stretch>
            <a:fillRect/>
          </a:stretch>
        </p:blipFill>
        <p:spPr bwMode="auto">
          <a:xfrm>
            <a:off x="0" y="764704"/>
            <a:ext cx="5724128" cy="5832648"/>
          </a:xfrm>
          <a:prstGeom prst="rect">
            <a:avLst/>
          </a:prstGeom>
          <a:noFill/>
        </p:spPr>
      </p:pic>
      <p:pic>
        <p:nvPicPr>
          <p:cNvPr id="16396" name="Picture 12" descr="C:\Users\Hana\AppData\Local\Microsoft\Windows\Temporary Internet Files\Content.IE5\40TFEIQ3\MP900430986[1].jpg"/>
          <p:cNvPicPr>
            <a:picLocks noChangeAspect="1" noChangeArrowheads="1"/>
          </p:cNvPicPr>
          <p:nvPr/>
        </p:nvPicPr>
        <p:blipFill>
          <a:blip r:embed="rId3" cstate="print"/>
          <a:srcRect l="23360" b="14895"/>
          <a:stretch>
            <a:fillRect/>
          </a:stretch>
        </p:blipFill>
        <p:spPr bwMode="auto">
          <a:xfrm>
            <a:off x="5292080" y="2924944"/>
            <a:ext cx="3851920" cy="3933056"/>
          </a:xfrm>
          <a:prstGeom prst="ellipse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 flipH="1">
            <a:off x="4788024" y="5373216"/>
            <a:ext cx="1944216" cy="144016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4716016" y="5517232"/>
            <a:ext cx="2952328" cy="7200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283968" y="5301208"/>
            <a:ext cx="792088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</a:t>
            </a:r>
            <a:endParaRPr lang="de-DE" sz="2400" dirty="0"/>
          </a:p>
        </p:txBody>
      </p:sp>
      <p:cxnSp>
        <p:nvCxnSpPr>
          <p:cNvPr id="23" name="Přímá spojovací šipka 22"/>
          <p:cNvCxnSpPr/>
          <p:nvPr/>
        </p:nvCxnSpPr>
        <p:spPr>
          <a:xfrm flipH="1" flipV="1">
            <a:off x="5076056" y="4581128"/>
            <a:ext cx="1872208" cy="21602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 flipV="1">
            <a:off x="4644008" y="4797152"/>
            <a:ext cx="2880320" cy="14401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868144" y="2276872"/>
            <a:ext cx="792088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</a:t>
            </a:r>
            <a:endParaRPr lang="de-DE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316416" y="4941168"/>
            <a:ext cx="504056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8</a:t>
            </a:r>
            <a:endParaRPr lang="de-DE" sz="2400" dirty="0"/>
          </a:p>
        </p:txBody>
      </p:sp>
      <p:sp>
        <p:nvSpPr>
          <p:cNvPr id="31" name="TextovéPole 30"/>
          <p:cNvSpPr txBox="1"/>
          <p:nvPr/>
        </p:nvSpPr>
        <p:spPr>
          <a:xfrm flipH="1">
            <a:off x="3491880" y="1196752"/>
            <a:ext cx="432048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endParaRPr lang="de-DE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427984" y="4437112"/>
            <a:ext cx="792088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</a:t>
            </a:r>
            <a:endParaRPr lang="de-DE" sz="2400" dirty="0"/>
          </a:p>
        </p:txBody>
      </p:sp>
      <p:cxnSp>
        <p:nvCxnSpPr>
          <p:cNvPr id="33" name="Přímá spojovací šipka 32"/>
          <p:cNvCxnSpPr/>
          <p:nvPr/>
        </p:nvCxnSpPr>
        <p:spPr>
          <a:xfrm flipH="1" flipV="1">
            <a:off x="6263680" y="2420888"/>
            <a:ext cx="1692696" cy="2592288"/>
          </a:xfrm>
          <a:prstGeom prst="straightConnector1">
            <a:avLst/>
          </a:prstGeom>
          <a:ln w="38100">
            <a:tailEnd type="arrow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H="1" flipV="1">
            <a:off x="6300192" y="2492896"/>
            <a:ext cx="180528" cy="2520280"/>
          </a:xfrm>
          <a:prstGeom prst="straightConnector1">
            <a:avLst/>
          </a:prstGeom>
          <a:ln w="38100">
            <a:tailEnd type="arrow"/>
          </a:ln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7092280" y="602128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</a:t>
            </a:r>
            <a:endParaRPr lang="de-DE" sz="2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020272" y="5589240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</a:t>
            </a:r>
            <a:endParaRPr lang="de-DE" sz="24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876256" y="494116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</a:t>
            </a:r>
            <a:endParaRPr lang="de-DE" sz="2800" dirty="0"/>
          </a:p>
        </p:txBody>
      </p:sp>
      <p:pic>
        <p:nvPicPr>
          <p:cNvPr id="42" name="Picture 7" descr="C:\Users\Hana\AppData\Local\Microsoft\Windows\Temporary Internet Files\Content.IE5\K2VSUM3N\MP900424377[1].jpg"/>
          <p:cNvPicPr>
            <a:picLocks noChangeAspect="1" noChangeArrowheads="1"/>
          </p:cNvPicPr>
          <p:nvPr/>
        </p:nvPicPr>
        <p:blipFill>
          <a:blip r:embed="rId4" cstate="print"/>
          <a:srcRect t="22624" b="-7738"/>
          <a:stretch>
            <a:fillRect/>
          </a:stretch>
        </p:blipFill>
        <p:spPr bwMode="auto">
          <a:xfrm>
            <a:off x="2411760" y="1268760"/>
            <a:ext cx="1296144" cy="1103191"/>
          </a:xfrm>
          <a:prstGeom prst="ellipse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1907704" y="1484784"/>
            <a:ext cx="504056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de-DE" sz="2400" dirty="0"/>
          </a:p>
        </p:txBody>
      </p:sp>
      <p:sp>
        <p:nvSpPr>
          <p:cNvPr id="43" name="Elipsa 42"/>
          <p:cNvSpPr/>
          <p:nvPr/>
        </p:nvSpPr>
        <p:spPr>
          <a:xfrm>
            <a:off x="2411760" y="1412776"/>
            <a:ext cx="1152128" cy="7920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dirty="0"/>
          </a:p>
        </p:txBody>
      </p:sp>
      <p:sp>
        <p:nvSpPr>
          <p:cNvPr id="44" name="Elipsa 43"/>
          <p:cNvSpPr/>
          <p:nvPr/>
        </p:nvSpPr>
        <p:spPr>
          <a:xfrm>
            <a:off x="1763688" y="1484784"/>
            <a:ext cx="720080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5" name="TextovéPole 44"/>
          <p:cNvSpPr txBox="1"/>
          <p:nvPr/>
        </p:nvSpPr>
        <p:spPr>
          <a:xfrm>
            <a:off x="6660232" y="3933056"/>
            <a:ext cx="478904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</a:t>
            </a:r>
            <a:endParaRPr lang="de-DE" sz="2400" b="1" dirty="0"/>
          </a:p>
        </p:txBody>
      </p:sp>
      <p:pic>
        <p:nvPicPr>
          <p:cNvPr id="48" name="Picture 7" descr="C:\Users\Aja\AppData\Local\Microsoft\Windows\Temporary Internet Files\Content.IE5\B5C89PBA\MC90043639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068960"/>
            <a:ext cx="1375500" cy="936104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539552" y="2780928"/>
            <a:ext cx="648072" cy="461665"/>
          </a:xfrm>
          <a:prstGeom prst="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puzzlemaker.discoveryeducation.com/puzzles/20013xhxiz.png"/>
          <p:cNvPicPr>
            <a:picLocks noChangeAspect="1" noChangeArrowheads="1"/>
          </p:cNvPicPr>
          <p:nvPr/>
        </p:nvPicPr>
        <p:blipFill>
          <a:blip r:embed="rId2" cstate="print"/>
          <a:srcRect r="10363" b="5370"/>
          <a:stretch>
            <a:fillRect/>
          </a:stretch>
        </p:blipFill>
        <p:spPr bwMode="auto">
          <a:xfrm>
            <a:off x="0" y="0"/>
            <a:ext cx="4017935" cy="68397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http://puzzlemaker.discoveryeducation.com/puzzles/19947xbrdj.png"/>
          <p:cNvPicPr>
            <a:picLocks noChangeAspect="1" noChangeArrowheads="1"/>
          </p:cNvPicPr>
          <p:nvPr/>
        </p:nvPicPr>
        <p:blipFill>
          <a:blip r:embed="rId3" cstate="print"/>
          <a:srcRect l="2793" r="9351" b="7323"/>
          <a:stretch>
            <a:fillRect/>
          </a:stretch>
        </p:blipFill>
        <p:spPr bwMode="auto">
          <a:xfrm>
            <a:off x="4336006" y="764704"/>
            <a:ext cx="4807994" cy="5832648"/>
          </a:xfrm>
          <a:prstGeom prst="rect">
            <a:avLst/>
          </a:prstGeom>
          <a:noFill/>
        </p:spPr>
      </p:pic>
      <p:pic>
        <p:nvPicPr>
          <p:cNvPr id="5" name="Picture 12" descr="C:\Users\Hana\AppData\Local\Microsoft\Windows\Temporary Internet Files\Content.IE5\40TFEIQ3\MP900430986[1].jpg"/>
          <p:cNvPicPr>
            <a:picLocks noChangeAspect="1" noChangeArrowheads="1"/>
          </p:cNvPicPr>
          <p:nvPr/>
        </p:nvPicPr>
        <p:blipFill>
          <a:blip r:embed="rId4" cstate="print"/>
          <a:srcRect l="23360" b="14895"/>
          <a:stretch>
            <a:fillRect/>
          </a:stretch>
        </p:blipFill>
        <p:spPr bwMode="auto">
          <a:xfrm>
            <a:off x="3779912" y="908721"/>
            <a:ext cx="1622017" cy="1656184"/>
          </a:xfrm>
          <a:prstGeom prst="ellipse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4283968" y="0"/>
            <a:ext cx="3384376" cy="134076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188640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Wer</a:t>
            </a:r>
            <a:r>
              <a:rPr lang="cs-CZ" sz="3600" dirty="0" smtClean="0"/>
              <a:t> </a:t>
            </a:r>
            <a:r>
              <a:rPr lang="cs-CZ" sz="3600" dirty="0" err="1" smtClean="0"/>
              <a:t>gewinnt</a:t>
            </a:r>
            <a:r>
              <a:rPr lang="cs-CZ" sz="3600" dirty="0" smtClean="0"/>
              <a:t> ?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187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Dokresli podle nápovědy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11</cp:revision>
  <dcterms:created xsi:type="dcterms:W3CDTF">2013-03-28T10:30:38Z</dcterms:created>
  <dcterms:modified xsi:type="dcterms:W3CDTF">2013-03-28T12:21:57Z</dcterms:modified>
</cp:coreProperties>
</file>