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7" r:id="rId11"/>
    <p:sldId id="265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80" d="100"/>
          <a:sy n="80" d="100"/>
        </p:scale>
        <p:origin x="-78" y="-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5B11E3-CB64-4EFD-8BBE-84A6AA721B96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A63038-C0DC-4F44-B07F-5390578896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15761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463D-D04F-4456-AF07-5742F47A944D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97EF-B9E0-4601-9C78-9EEEFFF933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463D-D04F-4456-AF07-5742F47A944D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97EF-B9E0-4601-9C78-9EEEFFF933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463D-D04F-4456-AF07-5742F47A944D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97EF-B9E0-4601-9C78-9EEEFFF933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463D-D04F-4456-AF07-5742F47A944D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97EF-B9E0-4601-9C78-9EEEFFF933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463D-D04F-4456-AF07-5742F47A944D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97EF-B9E0-4601-9C78-9EEEFFF933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463D-D04F-4456-AF07-5742F47A944D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97EF-B9E0-4601-9C78-9EEEFFF933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463D-D04F-4456-AF07-5742F47A944D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97EF-B9E0-4601-9C78-9EEEFFF933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463D-D04F-4456-AF07-5742F47A944D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97EF-B9E0-4601-9C78-9EEEFFF933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463D-D04F-4456-AF07-5742F47A944D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97EF-B9E0-4601-9C78-9EEEFFF933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463D-D04F-4456-AF07-5742F47A944D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97EF-B9E0-4601-9C78-9EEEFFF933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7463D-D04F-4456-AF07-5742F47A944D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97EF-B9E0-4601-9C78-9EEEFFF933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17463D-D04F-4456-AF07-5742F47A944D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97EF-B9E0-4601-9C78-9EEEFFF933E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2340175"/>
              </p:ext>
            </p:extLst>
          </p:nvPr>
        </p:nvGraphicFramePr>
        <p:xfrm>
          <a:off x="323850" y="1844675"/>
          <a:ext cx="8496300" cy="4683127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OBN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Migrace IV-Židé (holocaust-</a:t>
                      </a:r>
                      <a:r>
                        <a:rPr kumimoji="0" lang="cs-CZ" sz="3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šoa</a:t>
                      </a: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Člověk v lidském společenství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Ludmila Klavíková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březen 2013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OPVK_1.5_DUM_III/2_OBN_KA014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VY_32_INOVACE_OBN_KA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7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 Historický úvod k tématu  holocaustu, vysvětlení základních pojmů.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3739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Dějiny Židů od počátku po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šoa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Diaspora,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sefardská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 aškenázská skupina, ghetta, pogromy, myšlenka sionismu</a:t>
            </a:r>
            <a:r>
              <a:rPr lang="cs-CZ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antisemitismus, 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nacistická genocida 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Starověk, diaspora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Židé si vydobyli významné místo mezi orientálními národy starověku a kolem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roku 1000 př.n.l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založili svůj stát</a:t>
            </a: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írou v jednoho boha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 odlišovali od ostatních starověkých národů</a:t>
            </a: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Tóře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sepsané židovské náboženské představy, mýty i historie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íky dějinné křižovatce Předního východu se židovský národ dlouhodobě stýkal a potýkal s národy okolními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-Egypťané, Asyřané, Babyloňané, Řekové, což vedlo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rozdělení židovského státu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efinitivní zánik židovského státu měli na svědomí Římané během 1. a 2. století našeho letopočtu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oté se Židé rozešli do celého tehdy známého světa (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diaspora=rozptýlení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nozí z nich se dostali také do Evropy, kde vytvořili dvě jazykově i kulturně odlišné skupiny –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sefardskou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(hlavně na území Pyrenejského poloostrova, hovořící románským jazykem zvaným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ladino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aškenázskou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(hlavně ve střední Evropě, hovořící germánským jazykem  zvaným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jidiš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ba jazyky jsou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důkazem o postupnou snahu přiblížit se prostředí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ve kterém židovská komunita žila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 náboženské účely byla dále používaná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hebrejština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idovské osídlení tvořilo zpravidla uzavřenou jednotku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chovávali si stále svou víru -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judaismus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Středověk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 středověku byli Židé považováni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za majetek panovníka,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postavení jejich komunity se přesto zhoršovalo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yli nuceni žít v omezeném prostoru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tzv.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ghettech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esměli vlastnit půdu, vykonávat některá povolání, stýkat svobodně s křesťany a často museli nosit zvláštní označení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ýznamnou roli sehrál i křesťanský pohled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idy jako na viníky smrti Ježíše Krista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rotižidovské nálady se stupňovaly hlavně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období křížových výprav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astým způsobem útlaku se staly tzv.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pogromy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vpády do ghett, loupení, zabíjení, ničení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Židé byli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vyháněni z měst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ale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 ze země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západní Evropa byla často radikálnější, proto je možné sledovat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těhování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židovských komunit na východ – např. ze Španělska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roce 1492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Novověk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 konce 18. století docházelo pod vlivem myšlenek francouzské revoluce a osvícenství k postupnému osvobozování židovského obyvatelstva a jeho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zrovnoprávňování – emancipaci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ejpozději ve 2.polovině 19. století byli  Židé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 většině evropských zemí rovnoprávnými občany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 stejné době se objevila nová forma nepřátelství proti Židům –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moderní antisemitismus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přelomu 19. a 20. století docházelo k rozsáhlým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pogromům v Rusku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kvůli kterým část židovského obyvatelstva odcházela do západní Evropy a Ameriky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bjevily se tzv.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Protokoly sionských mudrců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podvržený „plán“ Židů, jak získat nadvládu nad světem)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 stejné době  pod vlivem židovského nacionalismu a antisemitismu vznikla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myšlenka sionismu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snaha Židů vytvořit vlastní stát, zakladatel hnutí byl Theodor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Herzl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dirty="0" smtClean="0"/>
              <a:t>1860–  1904,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rakousko-uherský židovský novinář, nejvýznamnější představitel sionismu a „duchovní otec“ Státu Izrael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Nacistická genocida Židů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Adolf Hitler vytvořil nové vidění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světa,nacionální socialismus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jehož významnou součástí se  stal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antisemitismus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ropaganda, že Židé jsou univerzálními viníky, např. že Německo prohrálo válku a podepsalo postupný mír, protože představovali komunistické nebezpečí, a protože byli symbolem imperialismu a zbohatlé buržoazie, zapůsobila na německou veřejnost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ntisemitismus se stal jedním z klíčových  bodů Hitlerova programu – obraz Žida jako nepřítele německého státu byl významnou součástí nacistické propagandy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ostupně byli Židé zbavováni rovnocenného postavení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ve společnosti, majetku, osobní svobody a dalších jistot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Svitek tóry s ukazovátkem zvaným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jad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, židovská synagoga v Plzni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klavikova\Pictures\tor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44824"/>
            <a:ext cx="3662536" cy="3888432"/>
          </a:xfrm>
          <a:prstGeom prst="rect">
            <a:avLst/>
          </a:prstGeom>
          <a:noFill/>
        </p:spPr>
      </p:pic>
      <p:pic>
        <p:nvPicPr>
          <p:cNvPr id="3" name="Picture 2" descr="C:\Users\klavikova\Pictures\synagog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50084" y="1600200"/>
            <a:ext cx="4034832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Literatura, citace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Svitek Tóry a ukazovátko  </a:t>
            </a:r>
            <a:r>
              <a:rPr lang="cs-CZ" dirty="0" err="1" smtClean="0"/>
              <a:t>jad</a:t>
            </a:r>
            <a:r>
              <a:rPr lang="cs-CZ" dirty="0" smtClean="0"/>
              <a:t>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http://cs.wikipedia.org/wiki/Sefer_ToraWikipedia: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free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encyclopedia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Velká synagoga v Plzni http://cs.wikipedia.org/wiki/Velk%C3%A1_synagoga_v_Plzni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STRACHOTA, Karel.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Příběhy bezpráví - holocaust: filmy o československých dějinách III.: metodická příručka : [Jeden svět na školách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Editor Kateřina Suchá. Praha: Člověk v tísni, 2010, 89 s. ISBN 978-80-87456-03-3. 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557</Words>
  <Application>Microsoft Office PowerPoint</Application>
  <PresentationFormat>Předvádění na obrazovce (4:3)</PresentationFormat>
  <Paragraphs>58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Digitální učební materiál</vt:lpstr>
      <vt:lpstr>Dějiny Židů od počátku po šoa</vt:lpstr>
      <vt:lpstr>Starověk, diaspora</vt:lpstr>
      <vt:lpstr>Snímek 4</vt:lpstr>
      <vt:lpstr>Snímek 5</vt:lpstr>
      <vt:lpstr>Středověk</vt:lpstr>
      <vt:lpstr>Snímek 7</vt:lpstr>
      <vt:lpstr>Novověk</vt:lpstr>
      <vt:lpstr>Snímek 9</vt:lpstr>
      <vt:lpstr>Nacistická genocida Židů</vt:lpstr>
      <vt:lpstr>Svitek tóry s ukazovátkem zvaným jad, židovská synagoga v Plzni</vt:lpstr>
      <vt:lpstr>Literatura, citace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Památky2</dc:title>
  <dc:creator>Ludmila Klavíková</dc:creator>
  <cp:lastModifiedBy>siroky</cp:lastModifiedBy>
  <cp:revision>31</cp:revision>
  <dcterms:created xsi:type="dcterms:W3CDTF">2013-01-28T04:57:37Z</dcterms:created>
  <dcterms:modified xsi:type="dcterms:W3CDTF">2013-03-28T18:46:48Z</dcterms:modified>
</cp:coreProperties>
</file>