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8" r:id="rId4"/>
    <p:sldId id="259" r:id="rId5"/>
    <p:sldId id="260" r:id="rId6"/>
    <p:sldId id="261" r:id="rId7"/>
    <p:sldId id="265" r:id="rId8"/>
    <p:sldId id="262" r:id="rId9"/>
    <p:sldId id="264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2FCAC2-1305-4B4F-8A8E-A8A6C6F1FAF1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9B3701-F1B0-48D7-9DEC-80579432F3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723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7463D-D04F-4456-AF07-5742F47A944D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8434503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Migrace VI.</a:t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romský holocaust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březen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OPVK_1.5_DUM_III/2_OBN_KA016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Stručné historické události předcházející  romskému holocaustu, romský  holocaust.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Romský holocaust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Původ Romů, současných 5 skupin Romů žijících na území ČR, romský holocaust, definice „cikánů a cikánských míšenců“, internační cikánské tábory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Původ Romů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současnosti je prokázán nesporně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indický původ Romů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překladu z romštiny znamená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„muž“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„člověk“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smyslu příslušnosti ke komunitě se společný jazykem 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romština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a původem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potvrzení této hypotézy přispělo hlavně srovnání s indickými jazyky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Indie odcházeli Romové mezi 5. – 10. stoletím</a:t>
            </a:r>
          </a:p>
        </p:txBody>
      </p:sp>
    </p:spTree>
    <p:extLst>
      <p:ext uri="{BB962C8B-B14F-4D97-AF65-F5344CB8AC3E}">
        <p14:creationId xmlns:p14="http://schemas.microsoft.com/office/powerpoint/2010/main" xmlns="" val="257330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Romové se dělí do různých skupin, které se od sebe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oddělují dialektem, tradicemi, způsobem života, oblečením apod.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v ČR žije dnes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pět různých skupin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největší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nich tvoří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slovenští Romové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žijící po 3 století usedle, druhá nejpočetnější je skupina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olašských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Romů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kteří přicházeli k nám z Uher a Rumunska, další jsou potomci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českých  a moravských Romů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většinou vyvražděných za 2.  světové války nacisty,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maďarští Romové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Sintové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potomci německých Romů, žijící hlavně v Německu, Rakousku, severní Itálii a částečně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v ČR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270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Romové v Čechách před válkou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 rokem 1938 žilo v Československu asi 70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100 tisíc Romů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světová válka přinesla téměř úplné vyvraždění Romů v Čechách a na Moravě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roce 1945 začali do Česka přicházet Romové za prací hlavně z romských osad na Slovensku, usazovali se v pohraničí a v průmyslových oblastech severních Čech a Moravy, odkud bylo odsunuto hlavně německé obyvatelstvo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67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Romský holocaust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termín označuje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systematické vyvražďování Romů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téměř z celé Evropy řízené nacistickým Německem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byli pronásledováni na základě svého biologického původu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nacistickém Německu byli nuceni žít pod policejním dozorem nebo byli internováni v nejrůznějších táborech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roku 1943 byli posíláni do vyhlazovacího tábora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Osvětim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-Březinka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současné době je uváděn počet 300-500 tisíc obětí, celkový počet obětí nacistického pronásledování Romů nelze přesně určit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773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Romský holocaust v českých zemích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uskutečnil v prostředí nucené táborové koncentrace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zahájen v tzv. cikánských táborech 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Letech u Písku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Hodoníně u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Kunštátu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vlastní realizaci holocaustu došlo hlavně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tzv. cikánském táboře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Osvětim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-Březinka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asi 5500 Romů bylo deportováno do Osvětimi, vrátilo se jen 583 bývalých vězňů (bylo vyvražděno 90% předválečné romské populace)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Rasový výzkum Romů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rasový výzkum Romů byl prováděn prostřednictvím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Výzkumného ústavu rasové hygieny a populační biologie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říšském ministerstvu vnitra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základě 5 znaků  </a:t>
            </a:r>
            <a:r>
              <a:rPr lang="cs-CZ" sz="46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sounáležitost k romské komunitě, znalost romštiny, uznání romského zvykového práva, vzhled a genealogické zkoumání rodokmenu ) vnikla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definice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cikánů a cikánských míšenců“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cikánští míšenci byli podle rasových teoretiků nebezpečnější, takto byla označena osoba, která měla mezi svými osmi předky alespoň 1 Roma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zpracováním této podrobné kartotéky o německých Romech napomohl ústav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 provedení genocidních opatření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1355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Sběrné tábory pro romské obyvatelstvo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jednalo se o tábory internační, sběrné, kárné pracovní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koncentrační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Rakousku, Belgii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Nizozemsku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Francii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byla uplatňována podobná opatření jako v Německu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letech 1935 – 1938 vzniklo na území Německa několik táborů, kde žili Romové pod policejní ostrahou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Rakousko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tábor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Lackenbachu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1941, internováno 3 – 4 tisíce Romů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Chorvatsko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koncentrační tábory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Sovětský svaz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Srbsko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Romové vražděni jednotkami SS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Slovenský stát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tzv. zajišťovací tábor pro Cikány v Dubnici nad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Váhom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(vězněny celé romské rodiny a prováděny masové popravy)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476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Památník Lety u Písku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lavikova\Pictures\Cikánský_pracovní_a_koncentrační_tábor_Lety_,_památník_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628800"/>
            <a:ext cx="3754512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STRACHOTA, Karel.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Příběhy bezpráví - holocaust: filmy o československých dějinách III.: metodická příručka : [Jeden svět na školách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Editor Kateřina Suchá. Praha: Člověk v tísni, 2010, 89 s. ISBN 978-80-87456-03-3</a:t>
            </a:r>
          </a:p>
          <a:p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Koncentrační tábor Lety http://cs.wikipedia.org/wiki/Lety_(t%C3%A1bor)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925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446</Words>
  <Application>Microsoft Office PowerPoint</Application>
  <PresentationFormat>Předvádění na obrazovce (4:3)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Romský holocaust</vt:lpstr>
      <vt:lpstr>Původ Romů</vt:lpstr>
      <vt:lpstr>Snímek 4</vt:lpstr>
      <vt:lpstr>Romové v Čechách před válkou</vt:lpstr>
      <vt:lpstr>Romský holocaust</vt:lpstr>
      <vt:lpstr>Romský holocaust v českých zemích</vt:lpstr>
      <vt:lpstr>Rasový výzkum Romů</vt:lpstr>
      <vt:lpstr>Sběrné tábory pro romské obyvatelstvo</vt:lpstr>
      <vt:lpstr>Památník Lety u Písku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Památky2</dc:title>
  <dc:creator>Ludmila Klavíková</dc:creator>
  <cp:lastModifiedBy>siroky</cp:lastModifiedBy>
  <cp:revision>26</cp:revision>
  <dcterms:created xsi:type="dcterms:W3CDTF">2013-01-28T04:57:37Z</dcterms:created>
  <dcterms:modified xsi:type="dcterms:W3CDTF">2013-03-28T18:49:35Z</dcterms:modified>
</cp:coreProperties>
</file>